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6" r:id="rId6"/>
    <p:sldId id="277" r:id="rId7"/>
    <p:sldId id="259" r:id="rId8"/>
    <p:sldId id="258" r:id="rId9"/>
    <p:sldId id="267" r:id="rId10"/>
    <p:sldId id="278" r:id="rId11"/>
    <p:sldId id="268" r:id="rId12"/>
    <p:sldId id="269" r:id="rId13"/>
    <p:sldId id="270" r:id="rId14"/>
    <p:sldId id="279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62" r:id="rId23"/>
    <p:sldId id="265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A98BE-078C-C143-ADFD-2F6EC09C58CC}" v="941" dt="2019-11-13T21:31:0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>
      <p:cViewPr varScale="1">
        <p:scale>
          <a:sx n="127" d="100"/>
          <a:sy n="127" d="100"/>
        </p:scale>
        <p:origin x="12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t Young" userId="29156a03510db0f9" providerId="LiveId" clId="{EDDA98BE-078C-C143-ADFD-2F6EC09C58CC}"/>
    <pc:docChg chg="undo custSel addSld delSld modSld sldOrd">
      <pc:chgData name="Bret Young" userId="29156a03510db0f9" providerId="LiveId" clId="{EDDA98BE-078C-C143-ADFD-2F6EC09C58CC}" dt="2019-11-13T21:31:19.592" v="5851" actId="313"/>
      <pc:docMkLst>
        <pc:docMk/>
      </pc:docMkLst>
      <pc:sldChg chg="addSp delSp modSp">
        <pc:chgData name="Bret Young" userId="29156a03510db0f9" providerId="LiveId" clId="{EDDA98BE-078C-C143-ADFD-2F6EC09C58CC}" dt="2019-11-11T15:52:32.835" v="2004" actId="20577"/>
        <pc:sldMkLst>
          <pc:docMk/>
          <pc:sldMk cId="0" sldId="258"/>
        </pc:sldMkLst>
        <pc:spChg chg="mod">
          <ac:chgData name="Bret Young" userId="29156a03510db0f9" providerId="LiveId" clId="{EDDA98BE-078C-C143-ADFD-2F6EC09C58CC}" dt="2019-11-10T19:46:44.858" v="339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Bret Young" userId="29156a03510db0f9" providerId="LiveId" clId="{EDDA98BE-078C-C143-ADFD-2F6EC09C58CC}" dt="2019-11-11T15:35:19.999" v="1143" actId="20577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Bret Young" userId="29156a03510db0f9" providerId="LiveId" clId="{EDDA98BE-078C-C143-ADFD-2F6EC09C58CC}" dt="2019-11-11T15:21:10.219" v="585"/>
          <ac:spMkLst>
            <pc:docMk/>
            <pc:sldMk cId="0" sldId="258"/>
            <ac:spMk id="6" creationId="{A664FAE6-1EBB-8949-8BF1-394D76AC02B0}"/>
          </ac:spMkLst>
        </pc:spChg>
        <pc:spChg chg="mod">
          <ac:chgData name="Bret Young" userId="29156a03510db0f9" providerId="LiveId" clId="{EDDA98BE-078C-C143-ADFD-2F6EC09C58CC}" dt="2019-11-11T15:51:53.367" v="1922" actId="20577"/>
          <ac:spMkLst>
            <pc:docMk/>
            <pc:sldMk cId="0" sldId="258"/>
            <ac:spMk id="12" creationId="{726B5A03-7F87-4174-B569-E5E11B47BD78}"/>
          </ac:spMkLst>
        </pc:spChg>
        <pc:spChg chg="mod">
          <ac:chgData name="Bret Young" userId="29156a03510db0f9" providerId="LiveId" clId="{EDDA98BE-078C-C143-ADFD-2F6EC09C58CC}" dt="2019-11-11T15:52:32.835" v="2004" actId="20577"/>
          <ac:spMkLst>
            <pc:docMk/>
            <pc:sldMk cId="0" sldId="258"/>
            <ac:spMk id="13" creationId="{C96BEBCF-6B37-4CB0-B101-BE4FC27A8A83}"/>
          </ac:spMkLst>
        </pc:spChg>
        <pc:spChg chg="del">
          <ac:chgData name="Bret Young" userId="29156a03510db0f9" providerId="LiveId" clId="{EDDA98BE-078C-C143-ADFD-2F6EC09C58CC}" dt="2019-11-11T15:21:07.470" v="583" actId="478"/>
          <ac:spMkLst>
            <pc:docMk/>
            <pc:sldMk cId="0" sldId="258"/>
            <ac:spMk id="14" creationId="{EEE08402-AE66-4BD0-91FE-EE2B207C31A1}"/>
          </ac:spMkLst>
        </pc:spChg>
        <pc:spChg chg="del">
          <ac:chgData name="Bret Young" userId="29156a03510db0f9" providerId="LiveId" clId="{EDDA98BE-078C-C143-ADFD-2F6EC09C58CC}" dt="2019-11-11T15:21:02.230" v="581" actId="478"/>
          <ac:spMkLst>
            <pc:docMk/>
            <pc:sldMk cId="0" sldId="258"/>
            <ac:spMk id="15" creationId="{3D120688-CE29-447A-A09D-FA1909809B67}"/>
          </ac:spMkLst>
        </pc:spChg>
        <pc:spChg chg="add mod">
          <ac:chgData name="Bret Young" userId="29156a03510db0f9" providerId="LiveId" clId="{EDDA98BE-078C-C143-ADFD-2F6EC09C58CC}" dt="2019-11-11T15:22:27.999" v="623" actId="20577"/>
          <ac:spMkLst>
            <pc:docMk/>
            <pc:sldMk cId="0" sldId="258"/>
            <ac:spMk id="25" creationId="{CF7052EF-AECC-704C-97F9-2B65C1871191}"/>
          </ac:spMkLst>
        </pc:spChg>
        <pc:grpChg chg="add del">
          <ac:chgData name="Bret Young" userId="29156a03510db0f9" providerId="LiveId" clId="{EDDA98BE-078C-C143-ADFD-2F6EC09C58CC}" dt="2019-11-11T15:21:04.257" v="582" actId="478"/>
          <ac:grpSpMkLst>
            <pc:docMk/>
            <pc:sldMk cId="0" sldId="258"/>
            <ac:grpSpMk id="19" creationId="{24C46028-366E-4F67-A5A9-B08CF5110F58}"/>
          </ac:grpSpMkLst>
        </pc:grpChg>
        <pc:grpChg chg="add mod">
          <ac:chgData name="Bret Young" userId="29156a03510db0f9" providerId="LiveId" clId="{EDDA98BE-078C-C143-ADFD-2F6EC09C58CC}" dt="2019-11-11T15:21:53.886" v="592" actId="1076"/>
          <ac:grpSpMkLst>
            <pc:docMk/>
            <pc:sldMk cId="0" sldId="258"/>
            <ac:grpSpMk id="22" creationId="{2F7F9250-5BFA-2445-98E4-07095E560225}"/>
          </ac:grpSpMkLst>
        </pc:grpChg>
        <pc:picChg chg="add mod">
          <ac:chgData name="Bret Young" userId="29156a03510db0f9" providerId="LiveId" clId="{EDDA98BE-078C-C143-ADFD-2F6EC09C58CC}" dt="2019-11-11T15:21:39.502" v="590" actId="1076"/>
          <ac:picMkLst>
            <pc:docMk/>
            <pc:sldMk cId="0" sldId="258"/>
            <ac:picMk id="7" creationId="{DC3C7760-9BF8-794B-A783-A0F038CD4C32}"/>
          </ac:picMkLst>
        </pc:picChg>
      </pc:sldChg>
      <pc:sldChg chg="delSp modSp">
        <pc:chgData name="Bret Young" userId="29156a03510db0f9" providerId="LiveId" clId="{EDDA98BE-078C-C143-ADFD-2F6EC09C58CC}" dt="2019-11-10T19:41:55.750" v="140" actId="20577"/>
        <pc:sldMkLst>
          <pc:docMk/>
          <pc:sldMk cId="0" sldId="259"/>
        </pc:sldMkLst>
        <pc:spChg chg="del">
          <ac:chgData name="Bret Young" userId="29156a03510db0f9" providerId="LiveId" clId="{EDDA98BE-078C-C143-ADFD-2F6EC09C58CC}" dt="2019-11-10T19:41:36.610" v="114" actId="478"/>
          <ac:spMkLst>
            <pc:docMk/>
            <pc:sldMk cId="0" sldId="259"/>
            <ac:spMk id="5" creationId="{1D6FE538-2311-4065-976F-4BE902626094}"/>
          </ac:spMkLst>
        </pc:spChg>
        <pc:graphicFrameChg chg="mod">
          <ac:chgData name="Bret Young" userId="29156a03510db0f9" providerId="LiveId" clId="{EDDA98BE-078C-C143-ADFD-2F6EC09C58CC}" dt="2019-11-10T19:41:55.750" v="140" actId="20577"/>
          <ac:graphicFrameMkLst>
            <pc:docMk/>
            <pc:sldMk cId="0" sldId="259"/>
            <ac:graphicFrameMk id="8" creationId="{598C553F-4143-4A91-9E18-950B2D9198C3}"/>
          </ac:graphicFrameMkLst>
        </pc:graphicFrameChg>
      </pc:sldChg>
      <pc:sldChg chg="addSp delSp modSp">
        <pc:chgData name="Bret Young" userId="29156a03510db0f9" providerId="LiveId" clId="{EDDA98BE-078C-C143-ADFD-2F6EC09C58CC}" dt="2019-11-13T21:19:48.447" v="5219" actId="478"/>
        <pc:sldMkLst>
          <pc:docMk/>
          <pc:sldMk cId="0" sldId="260"/>
        </pc:sldMkLst>
        <pc:spChg chg="mod">
          <ac:chgData name="Bret Young" userId="29156a03510db0f9" providerId="LiveId" clId="{EDDA98BE-078C-C143-ADFD-2F6EC09C58CC}" dt="2019-11-10T19:49:31.015" v="399" actId="20577"/>
          <ac:spMkLst>
            <pc:docMk/>
            <pc:sldMk cId="0" sldId="260"/>
            <ac:spMk id="2" creationId="{00000000-0000-0000-0000-000000000000}"/>
          </ac:spMkLst>
        </pc:spChg>
        <pc:spChg chg="del">
          <ac:chgData name="Bret Young" userId="29156a03510db0f9" providerId="LiveId" clId="{EDDA98BE-078C-C143-ADFD-2F6EC09C58CC}" dt="2019-11-11T16:36:14.412" v="3793" actId="478"/>
          <ac:spMkLst>
            <pc:docMk/>
            <pc:sldMk cId="0" sldId="260"/>
            <ac:spMk id="4" creationId="{C487EB96-90B4-4952-A952-F5C67F19391E}"/>
          </ac:spMkLst>
        </pc:spChg>
        <pc:spChg chg="add del mod">
          <ac:chgData name="Bret Young" userId="29156a03510db0f9" providerId="LiveId" clId="{EDDA98BE-078C-C143-ADFD-2F6EC09C58CC}" dt="2019-11-11T16:32:40.368" v="3660" actId="478"/>
          <ac:spMkLst>
            <pc:docMk/>
            <pc:sldMk cId="0" sldId="260"/>
            <ac:spMk id="6" creationId="{5E7A7959-C5B2-C240-8117-B8C793B0A3CC}"/>
          </ac:spMkLst>
        </pc:spChg>
        <pc:spChg chg="add mod">
          <ac:chgData name="Bret Young" userId="29156a03510db0f9" providerId="LiveId" clId="{EDDA98BE-078C-C143-ADFD-2F6EC09C58CC}" dt="2019-11-11T16:36:04.413" v="3792" actId="20577"/>
          <ac:spMkLst>
            <pc:docMk/>
            <pc:sldMk cId="0" sldId="260"/>
            <ac:spMk id="10" creationId="{9295EA8A-56BE-0943-B9A0-5ADA0B32DE6D}"/>
          </ac:spMkLst>
        </pc:spChg>
        <pc:spChg chg="mod">
          <ac:chgData name="Bret Young" userId="29156a03510db0f9" providerId="LiveId" clId="{EDDA98BE-078C-C143-ADFD-2F6EC09C58CC}" dt="2019-11-11T16:35:52.723" v="3785" actId="20577"/>
          <ac:spMkLst>
            <pc:docMk/>
            <pc:sldMk cId="0" sldId="260"/>
            <ac:spMk id="11" creationId="{0330EB0D-E8C9-4BB5-A4B7-8990477B2012}"/>
          </ac:spMkLst>
        </pc:spChg>
        <pc:graphicFrameChg chg="del">
          <ac:chgData name="Bret Young" userId="29156a03510db0f9" providerId="LiveId" clId="{EDDA98BE-078C-C143-ADFD-2F6EC09C58CC}" dt="2019-11-11T16:32:35.377" v="3659" actId="478"/>
          <ac:graphicFrameMkLst>
            <pc:docMk/>
            <pc:sldMk cId="0" sldId="260"/>
            <ac:graphicFrameMk id="13" creationId="{9234606B-C944-4DFF-8B2C-FF5B22ADDF48}"/>
          </ac:graphicFrameMkLst>
        </pc:graphicFrameChg>
        <pc:picChg chg="add mod">
          <ac:chgData name="Bret Young" userId="29156a03510db0f9" providerId="LiveId" clId="{EDDA98BE-078C-C143-ADFD-2F6EC09C58CC}" dt="2019-11-11T16:35:01.129" v="3716" actId="1036"/>
          <ac:picMkLst>
            <pc:docMk/>
            <pc:sldMk cId="0" sldId="260"/>
            <ac:picMk id="3" creationId="{C40760EF-BC9E-CB43-B934-2F0B062EF1C1}"/>
          </ac:picMkLst>
        </pc:picChg>
        <pc:picChg chg="add mod">
          <ac:chgData name="Bret Young" userId="29156a03510db0f9" providerId="LiveId" clId="{EDDA98BE-078C-C143-ADFD-2F6EC09C58CC}" dt="2019-11-11T16:35:03.474" v="3719" actId="1035"/>
          <ac:picMkLst>
            <pc:docMk/>
            <pc:sldMk cId="0" sldId="260"/>
            <ac:picMk id="7" creationId="{7BE625F3-E7CD-E046-921E-CBB66C329970}"/>
          </ac:picMkLst>
        </pc:picChg>
        <pc:picChg chg="add del mod">
          <ac:chgData name="Bret Young" userId="29156a03510db0f9" providerId="LiveId" clId="{EDDA98BE-078C-C143-ADFD-2F6EC09C58CC}" dt="2019-11-13T21:19:48.447" v="5219" actId="478"/>
          <ac:picMkLst>
            <pc:docMk/>
            <pc:sldMk cId="0" sldId="260"/>
            <ac:picMk id="8" creationId="{72429C03-3DA1-9147-84BC-603C2559FAC7}"/>
          </ac:picMkLst>
        </pc:picChg>
      </pc:sldChg>
      <pc:sldChg chg="addSp modSp">
        <pc:chgData name="Bret Young" userId="29156a03510db0f9" providerId="LiveId" clId="{EDDA98BE-078C-C143-ADFD-2F6EC09C58CC}" dt="2019-11-13T21:27:13.991" v="5816" actId="20577"/>
        <pc:sldMkLst>
          <pc:docMk/>
          <pc:sldMk cId="0" sldId="262"/>
        </pc:sldMkLst>
        <pc:spChg chg="mod">
          <ac:chgData name="Bret Young" userId="29156a03510db0f9" providerId="LiveId" clId="{EDDA98BE-078C-C143-ADFD-2F6EC09C58CC}" dt="2019-11-13T21:27:13.991" v="5816" actId="20577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Bret Young" userId="29156a03510db0f9" providerId="LiveId" clId="{EDDA98BE-078C-C143-ADFD-2F6EC09C58CC}" dt="2019-11-13T21:22:27.004" v="5432" actId="1076"/>
          <ac:picMkLst>
            <pc:docMk/>
            <pc:sldMk cId="0" sldId="262"/>
            <ac:picMk id="6" creationId="{93880B5D-058B-A542-9144-561BE349F18E}"/>
          </ac:picMkLst>
        </pc:picChg>
      </pc:sldChg>
      <pc:sldChg chg="modSp">
        <pc:chgData name="Bret Young" userId="29156a03510db0f9" providerId="LiveId" clId="{EDDA98BE-078C-C143-ADFD-2F6EC09C58CC}" dt="2019-11-13T21:31:19.592" v="5851" actId="313"/>
        <pc:sldMkLst>
          <pc:docMk/>
          <pc:sldMk cId="0" sldId="264"/>
        </pc:sldMkLst>
        <pc:spChg chg="mod">
          <ac:chgData name="Bret Young" userId="29156a03510db0f9" providerId="LiveId" clId="{EDDA98BE-078C-C143-ADFD-2F6EC09C58CC}" dt="2019-11-13T21:31:19.592" v="5851" actId="313"/>
          <ac:spMkLst>
            <pc:docMk/>
            <pc:sldMk cId="0" sldId="264"/>
            <ac:spMk id="8" creationId="{F9973C09-F636-4499-99F3-ECA4BD64B332}"/>
          </ac:spMkLst>
        </pc:spChg>
      </pc:sldChg>
      <pc:sldChg chg="modSp">
        <pc:chgData name="Bret Young" userId="29156a03510db0f9" providerId="LiveId" clId="{EDDA98BE-078C-C143-ADFD-2F6EC09C58CC}" dt="2019-11-11T15:42:07.871" v="1559" actId="20577"/>
        <pc:sldMkLst>
          <pc:docMk/>
          <pc:sldMk cId="0" sldId="265"/>
        </pc:sldMkLst>
        <pc:graphicFrameChg chg="mod">
          <ac:chgData name="Bret Young" userId="29156a03510db0f9" providerId="LiveId" clId="{EDDA98BE-078C-C143-ADFD-2F6EC09C58CC}" dt="2019-11-11T15:42:07.871" v="1559" actId="20577"/>
          <ac:graphicFrameMkLst>
            <pc:docMk/>
            <pc:sldMk cId="0" sldId="265"/>
            <ac:graphicFrameMk id="10" creationId="{D1AC5E11-1154-464F-B56E-523DE54E5000}"/>
          </ac:graphicFrameMkLst>
        </pc:graphicFrameChg>
      </pc:sldChg>
      <pc:sldChg chg="modSp add ord">
        <pc:chgData name="Bret Young" userId="29156a03510db0f9" providerId="LiveId" clId="{EDDA98BE-078C-C143-ADFD-2F6EC09C58CC}" dt="2019-11-11T15:23:38.794" v="697" actId="20577"/>
        <pc:sldMkLst>
          <pc:docMk/>
          <pc:sldMk cId="3659365380" sldId="266"/>
        </pc:sldMkLst>
        <pc:spChg chg="mod">
          <ac:chgData name="Bret Young" userId="29156a03510db0f9" providerId="LiveId" clId="{EDDA98BE-078C-C143-ADFD-2F6EC09C58CC}" dt="2019-11-10T19:42:47.689" v="158" actId="20577"/>
          <ac:spMkLst>
            <pc:docMk/>
            <pc:sldMk cId="3659365380" sldId="266"/>
            <ac:spMk id="2" creationId="{C9AEF07A-E8D7-AA40-924B-E5DF9E1855BB}"/>
          </ac:spMkLst>
        </pc:spChg>
        <pc:spChg chg="mod">
          <ac:chgData name="Bret Young" userId="29156a03510db0f9" providerId="LiveId" clId="{EDDA98BE-078C-C143-ADFD-2F6EC09C58CC}" dt="2019-11-11T15:23:38.794" v="697" actId="20577"/>
          <ac:spMkLst>
            <pc:docMk/>
            <pc:sldMk cId="3659365380" sldId="266"/>
            <ac:spMk id="3" creationId="{51774800-6B05-304C-B2C0-F7F8DC1EE284}"/>
          </ac:spMkLst>
        </pc:spChg>
      </pc:sldChg>
      <pc:sldChg chg="addSp delSp modSp add del ord">
        <pc:chgData name="Bret Young" userId="29156a03510db0f9" providerId="LiveId" clId="{EDDA98BE-078C-C143-ADFD-2F6EC09C58CC}" dt="2019-11-11T15:54:42.249" v="2299" actId="14100"/>
        <pc:sldMkLst>
          <pc:docMk/>
          <pc:sldMk cId="1574062848" sldId="267"/>
        </pc:sldMkLst>
        <pc:spChg chg="mod">
          <ac:chgData name="Bret Young" userId="29156a03510db0f9" providerId="LiveId" clId="{EDDA98BE-078C-C143-ADFD-2F6EC09C58CC}" dt="2019-11-10T19:47:19.053" v="347" actId="20577"/>
          <ac:spMkLst>
            <pc:docMk/>
            <pc:sldMk cId="1574062848" sldId="267"/>
            <ac:spMk id="2" creationId="{00000000-0000-0000-0000-000000000000}"/>
          </ac:spMkLst>
        </pc:spChg>
        <pc:spChg chg="mod">
          <ac:chgData name="Bret Young" userId="29156a03510db0f9" providerId="LiveId" clId="{EDDA98BE-078C-C143-ADFD-2F6EC09C58CC}" dt="2019-11-11T15:50:33.070" v="1876" actId="20577"/>
          <ac:spMkLst>
            <pc:docMk/>
            <pc:sldMk cId="1574062848" sldId="267"/>
            <ac:spMk id="3" creationId="{00000000-0000-0000-0000-000000000000}"/>
          </ac:spMkLst>
        </pc:spChg>
        <pc:spChg chg="mod">
          <ac:chgData name="Bret Young" userId="29156a03510db0f9" providerId="LiveId" clId="{EDDA98BE-078C-C143-ADFD-2F6EC09C58CC}" dt="2019-11-11T15:52:40.420" v="2009" actId="20577"/>
          <ac:spMkLst>
            <pc:docMk/>
            <pc:sldMk cId="1574062848" sldId="267"/>
            <ac:spMk id="12" creationId="{726B5A03-7F87-4174-B569-E5E11B47BD78}"/>
          </ac:spMkLst>
        </pc:spChg>
        <pc:spChg chg="mod">
          <ac:chgData name="Bret Young" userId="29156a03510db0f9" providerId="LiveId" clId="{EDDA98BE-078C-C143-ADFD-2F6EC09C58CC}" dt="2019-11-11T15:54:42.249" v="2299" actId="14100"/>
          <ac:spMkLst>
            <pc:docMk/>
            <pc:sldMk cId="1574062848" sldId="267"/>
            <ac:spMk id="13" creationId="{C96BEBCF-6B37-4CB0-B101-BE4FC27A8A83}"/>
          </ac:spMkLst>
        </pc:spChg>
        <pc:spChg chg="mod">
          <ac:chgData name="Bret Young" userId="29156a03510db0f9" providerId="LiveId" clId="{EDDA98BE-078C-C143-ADFD-2F6EC09C58CC}" dt="2019-11-11T15:51:40.262" v="1917" actId="20577"/>
          <ac:spMkLst>
            <pc:docMk/>
            <pc:sldMk cId="1574062848" sldId="267"/>
            <ac:spMk id="14" creationId="{EEE08402-AE66-4BD0-91FE-EE2B207C31A1}"/>
          </ac:spMkLst>
        </pc:spChg>
        <pc:spChg chg="del">
          <ac:chgData name="Bret Young" userId="29156a03510db0f9" providerId="LiveId" clId="{EDDA98BE-078C-C143-ADFD-2F6EC09C58CC}" dt="2019-11-11T15:50:36.993" v="1877" actId="478"/>
          <ac:spMkLst>
            <pc:docMk/>
            <pc:sldMk cId="1574062848" sldId="267"/>
            <ac:spMk id="15" creationId="{3D120688-CE29-447A-A09D-FA1909809B67}"/>
          </ac:spMkLst>
        </pc:spChg>
        <pc:picChg chg="add mod">
          <ac:chgData name="Bret Young" userId="29156a03510db0f9" providerId="LiveId" clId="{EDDA98BE-078C-C143-ADFD-2F6EC09C58CC}" dt="2019-11-11T15:51:22.260" v="1884" actId="1076"/>
          <ac:picMkLst>
            <pc:docMk/>
            <pc:sldMk cId="1574062848" sldId="267"/>
            <ac:picMk id="4" creationId="{D1AB0F60-991A-E140-B59D-510F7630CD4A}"/>
          </ac:picMkLst>
        </pc:picChg>
      </pc:sldChg>
      <pc:sldChg chg="delSp modSp add">
        <pc:chgData name="Bret Young" userId="29156a03510db0f9" providerId="LiveId" clId="{EDDA98BE-078C-C143-ADFD-2F6EC09C58CC}" dt="2019-11-11T15:58:03.507" v="2488" actId="20577"/>
        <pc:sldMkLst>
          <pc:docMk/>
          <pc:sldMk cId="1647391998" sldId="268"/>
        </pc:sldMkLst>
        <pc:spChg chg="mod">
          <ac:chgData name="Bret Young" userId="29156a03510db0f9" providerId="LiveId" clId="{EDDA98BE-078C-C143-ADFD-2F6EC09C58CC}" dt="2019-11-10T19:47:32.144" v="353" actId="20577"/>
          <ac:spMkLst>
            <pc:docMk/>
            <pc:sldMk cId="1647391998" sldId="268"/>
            <ac:spMk id="2" creationId="{00000000-0000-0000-0000-000000000000}"/>
          </ac:spMkLst>
        </pc:spChg>
        <pc:spChg chg="mod">
          <ac:chgData name="Bret Young" userId="29156a03510db0f9" providerId="LiveId" clId="{EDDA98BE-078C-C143-ADFD-2F6EC09C58CC}" dt="2019-11-11T15:55:21.234" v="2353" actId="20577"/>
          <ac:spMkLst>
            <pc:docMk/>
            <pc:sldMk cId="1647391998" sldId="268"/>
            <ac:spMk id="3" creationId="{00000000-0000-0000-0000-000000000000}"/>
          </ac:spMkLst>
        </pc:spChg>
        <pc:spChg chg="mod">
          <ac:chgData name="Bret Young" userId="29156a03510db0f9" providerId="LiveId" clId="{EDDA98BE-078C-C143-ADFD-2F6EC09C58CC}" dt="2019-11-11T15:55:32.843" v="2363" actId="20577"/>
          <ac:spMkLst>
            <pc:docMk/>
            <pc:sldMk cId="1647391998" sldId="268"/>
            <ac:spMk id="12" creationId="{726B5A03-7F87-4174-B569-E5E11B47BD78}"/>
          </ac:spMkLst>
        </pc:spChg>
        <pc:spChg chg="mod">
          <ac:chgData name="Bret Young" userId="29156a03510db0f9" providerId="LiveId" clId="{EDDA98BE-078C-C143-ADFD-2F6EC09C58CC}" dt="2019-11-11T15:58:03.507" v="2488" actId="20577"/>
          <ac:spMkLst>
            <pc:docMk/>
            <pc:sldMk cId="1647391998" sldId="268"/>
            <ac:spMk id="13" creationId="{C96BEBCF-6B37-4CB0-B101-BE4FC27A8A83}"/>
          </ac:spMkLst>
        </pc:spChg>
        <pc:spChg chg="del mod">
          <ac:chgData name="Bret Young" userId="29156a03510db0f9" providerId="LiveId" clId="{EDDA98BE-078C-C143-ADFD-2F6EC09C58CC}" dt="2019-11-11T15:55:27.384" v="2357" actId="478"/>
          <ac:spMkLst>
            <pc:docMk/>
            <pc:sldMk cId="1647391998" sldId="268"/>
            <ac:spMk id="14" creationId="{EEE08402-AE66-4BD0-91FE-EE2B207C31A1}"/>
          </ac:spMkLst>
        </pc:spChg>
        <pc:spChg chg="del">
          <ac:chgData name="Bret Young" userId="29156a03510db0f9" providerId="LiveId" clId="{EDDA98BE-078C-C143-ADFD-2F6EC09C58CC}" dt="2019-11-11T15:55:28.838" v="2358" actId="478"/>
          <ac:spMkLst>
            <pc:docMk/>
            <pc:sldMk cId="1647391998" sldId="268"/>
            <ac:spMk id="15" creationId="{3D120688-CE29-447A-A09D-FA1909809B67}"/>
          </ac:spMkLst>
        </pc:spChg>
        <pc:grpChg chg="del">
          <ac:chgData name="Bret Young" userId="29156a03510db0f9" providerId="LiveId" clId="{EDDA98BE-078C-C143-ADFD-2F6EC09C58CC}" dt="2019-11-11T15:55:24.618" v="2354" actId="478"/>
          <ac:grpSpMkLst>
            <pc:docMk/>
            <pc:sldMk cId="1647391998" sldId="268"/>
            <ac:grpSpMk id="19" creationId="{24C46028-366E-4F67-A5A9-B08CF5110F58}"/>
          </ac:grpSpMkLst>
        </pc:grpChg>
      </pc:sldChg>
      <pc:sldChg chg="addSp delSp modSp add">
        <pc:chgData name="Bret Young" userId="29156a03510db0f9" providerId="LiveId" clId="{EDDA98BE-078C-C143-ADFD-2F6EC09C58CC}" dt="2019-11-11T16:06:30.051" v="2914" actId="20577"/>
        <pc:sldMkLst>
          <pc:docMk/>
          <pc:sldMk cId="1432241425" sldId="269"/>
        </pc:sldMkLst>
        <pc:spChg chg="mod">
          <ac:chgData name="Bret Young" userId="29156a03510db0f9" providerId="LiveId" clId="{EDDA98BE-078C-C143-ADFD-2F6EC09C58CC}" dt="2019-11-10T19:47:52.164" v="361" actId="20577"/>
          <ac:spMkLst>
            <pc:docMk/>
            <pc:sldMk cId="1432241425" sldId="269"/>
            <ac:spMk id="2" creationId="{00000000-0000-0000-0000-000000000000}"/>
          </ac:spMkLst>
        </pc:spChg>
        <pc:spChg chg="mod">
          <ac:chgData name="Bret Young" userId="29156a03510db0f9" providerId="LiveId" clId="{EDDA98BE-078C-C143-ADFD-2F6EC09C58CC}" dt="2019-11-11T16:02:05.171" v="2595" actId="20577"/>
          <ac:spMkLst>
            <pc:docMk/>
            <pc:sldMk cId="1432241425" sldId="269"/>
            <ac:spMk id="3" creationId="{00000000-0000-0000-0000-000000000000}"/>
          </ac:spMkLst>
        </pc:spChg>
        <pc:spChg chg="mod">
          <ac:chgData name="Bret Young" userId="29156a03510db0f9" providerId="LiveId" clId="{EDDA98BE-078C-C143-ADFD-2F6EC09C58CC}" dt="2019-11-11T16:01:26.354" v="2523" actId="20577"/>
          <ac:spMkLst>
            <pc:docMk/>
            <pc:sldMk cId="1432241425" sldId="269"/>
            <ac:spMk id="12" creationId="{726B5A03-7F87-4174-B569-E5E11B47BD78}"/>
          </ac:spMkLst>
        </pc:spChg>
        <pc:spChg chg="mod">
          <ac:chgData name="Bret Young" userId="29156a03510db0f9" providerId="LiveId" clId="{EDDA98BE-078C-C143-ADFD-2F6EC09C58CC}" dt="2019-11-11T16:06:30.051" v="2914" actId="20577"/>
          <ac:spMkLst>
            <pc:docMk/>
            <pc:sldMk cId="1432241425" sldId="269"/>
            <ac:spMk id="13" creationId="{C96BEBCF-6B37-4CB0-B101-BE4FC27A8A83}"/>
          </ac:spMkLst>
        </pc:spChg>
        <pc:spChg chg="mod">
          <ac:chgData name="Bret Young" userId="29156a03510db0f9" providerId="LiveId" clId="{EDDA98BE-078C-C143-ADFD-2F6EC09C58CC}" dt="2019-11-11T15:59:15.456" v="2518" actId="20577"/>
          <ac:spMkLst>
            <pc:docMk/>
            <pc:sldMk cId="1432241425" sldId="269"/>
            <ac:spMk id="14" creationId="{EEE08402-AE66-4BD0-91FE-EE2B207C31A1}"/>
          </ac:spMkLst>
        </pc:spChg>
        <pc:spChg chg="del">
          <ac:chgData name="Bret Young" userId="29156a03510db0f9" providerId="LiveId" clId="{EDDA98BE-078C-C143-ADFD-2F6EC09C58CC}" dt="2019-11-11T15:58:18.683" v="2489" actId="478"/>
          <ac:spMkLst>
            <pc:docMk/>
            <pc:sldMk cId="1432241425" sldId="269"/>
            <ac:spMk id="15" creationId="{3D120688-CE29-447A-A09D-FA1909809B67}"/>
          </ac:spMkLst>
        </pc:spChg>
        <pc:picChg chg="add mod">
          <ac:chgData name="Bret Young" userId="29156a03510db0f9" providerId="LiveId" clId="{EDDA98BE-078C-C143-ADFD-2F6EC09C58CC}" dt="2019-11-11T15:58:36.309" v="2492" actId="1076"/>
          <ac:picMkLst>
            <pc:docMk/>
            <pc:sldMk cId="1432241425" sldId="269"/>
            <ac:picMk id="4" creationId="{A3F72F94-766A-8640-956A-D73575D51182}"/>
          </ac:picMkLst>
        </pc:picChg>
      </pc:sldChg>
      <pc:sldChg chg="modSp add">
        <pc:chgData name="Bret Young" userId="29156a03510db0f9" providerId="LiveId" clId="{EDDA98BE-078C-C143-ADFD-2F6EC09C58CC}" dt="2019-11-11T16:24:40.589" v="3546" actId="20577"/>
        <pc:sldMkLst>
          <pc:docMk/>
          <pc:sldMk cId="3873703151" sldId="270"/>
        </pc:sldMkLst>
        <pc:spChg chg="mod">
          <ac:chgData name="Bret Young" userId="29156a03510db0f9" providerId="LiveId" clId="{EDDA98BE-078C-C143-ADFD-2F6EC09C58CC}" dt="2019-11-10T19:48:35.576" v="396" actId="20577"/>
          <ac:spMkLst>
            <pc:docMk/>
            <pc:sldMk cId="3873703151" sldId="270"/>
            <ac:spMk id="2" creationId="{00000000-0000-0000-0000-000000000000}"/>
          </ac:spMkLst>
        </pc:spChg>
        <pc:spChg chg="mod">
          <ac:chgData name="Bret Young" userId="29156a03510db0f9" providerId="LiveId" clId="{EDDA98BE-078C-C143-ADFD-2F6EC09C58CC}" dt="2019-11-11T16:07:05.771" v="3000" actId="20577"/>
          <ac:spMkLst>
            <pc:docMk/>
            <pc:sldMk cId="3873703151" sldId="270"/>
            <ac:spMk id="3" creationId="{00000000-0000-0000-0000-000000000000}"/>
          </ac:spMkLst>
        </pc:spChg>
        <pc:spChg chg="mod">
          <ac:chgData name="Bret Young" userId="29156a03510db0f9" providerId="LiveId" clId="{EDDA98BE-078C-C143-ADFD-2F6EC09C58CC}" dt="2019-11-11T16:11:47.678" v="3005" actId="20577"/>
          <ac:spMkLst>
            <pc:docMk/>
            <pc:sldMk cId="3873703151" sldId="270"/>
            <ac:spMk id="12" creationId="{726B5A03-7F87-4174-B569-E5E11B47BD78}"/>
          </ac:spMkLst>
        </pc:spChg>
        <pc:spChg chg="mod">
          <ac:chgData name="Bret Young" userId="29156a03510db0f9" providerId="LiveId" clId="{EDDA98BE-078C-C143-ADFD-2F6EC09C58CC}" dt="2019-11-11T16:24:40.589" v="3546" actId="20577"/>
          <ac:spMkLst>
            <pc:docMk/>
            <pc:sldMk cId="3873703151" sldId="270"/>
            <ac:spMk id="13" creationId="{C96BEBCF-6B37-4CB0-B101-BE4FC27A8A83}"/>
          </ac:spMkLst>
        </pc:spChg>
        <pc:spChg chg="mod">
          <ac:chgData name="Bret Young" userId="29156a03510db0f9" providerId="LiveId" clId="{EDDA98BE-078C-C143-ADFD-2F6EC09C58CC}" dt="2019-11-11T16:13:22.934" v="3258" actId="20577"/>
          <ac:spMkLst>
            <pc:docMk/>
            <pc:sldMk cId="3873703151" sldId="270"/>
            <ac:spMk id="14" creationId="{EEE08402-AE66-4BD0-91FE-EE2B207C31A1}"/>
          </ac:spMkLst>
        </pc:spChg>
        <pc:spChg chg="mod">
          <ac:chgData name="Bret Young" userId="29156a03510db0f9" providerId="LiveId" clId="{EDDA98BE-078C-C143-ADFD-2F6EC09C58CC}" dt="2019-11-11T16:24:38.477" v="3545" actId="20577"/>
          <ac:spMkLst>
            <pc:docMk/>
            <pc:sldMk cId="3873703151" sldId="270"/>
            <ac:spMk id="15" creationId="{3D120688-CE29-447A-A09D-FA1909809B67}"/>
          </ac:spMkLst>
        </pc:spChg>
      </pc:sldChg>
      <pc:sldChg chg="addSp delSp modSp add">
        <pc:chgData name="Bret Young" userId="29156a03510db0f9" providerId="LiveId" clId="{EDDA98BE-078C-C143-ADFD-2F6EC09C58CC}" dt="2019-11-11T16:40:27.697" v="4065" actId="20577"/>
        <pc:sldMkLst>
          <pc:docMk/>
          <pc:sldMk cId="335098561" sldId="271"/>
        </pc:sldMkLst>
        <pc:spChg chg="mod">
          <ac:chgData name="Bret Young" userId="29156a03510db0f9" providerId="LiveId" clId="{EDDA98BE-078C-C143-ADFD-2F6EC09C58CC}" dt="2019-11-10T19:49:49.237" v="405" actId="20577"/>
          <ac:spMkLst>
            <pc:docMk/>
            <pc:sldMk cId="335098561" sldId="271"/>
            <ac:spMk id="2" creationId="{00000000-0000-0000-0000-000000000000}"/>
          </ac:spMkLst>
        </pc:spChg>
        <pc:spChg chg="add del mod">
          <ac:chgData name="Bret Young" userId="29156a03510db0f9" providerId="LiveId" clId="{EDDA98BE-078C-C143-ADFD-2F6EC09C58CC}" dt="2019-11-11T16:36:50.406" v="3798"/>
          <ac:spMkLst>
            <pc:docMk/>
            <pc:sldMk cId="335098561" sldId="271"/>
            <ac:spMk id="3" creationId="{15069425-DC9C-8443-889C-5E11CBB787B6}"/>
          </ac:spMkLst>
        </pc:spChg>
        <pc:spChg chg="del">
          <ac:chgData name="Bret Young" userId="29156a03510db0f9" providerId="LiveId" clId="{EDDA98BE-078C-C143-ADFD-2F6EC09C58CC}" dt="2019-11-11T16:36:20.355" v="3794" actId="478"/>
          <ac:spMkLst>
            <pc:docMk/>
            <pc:sldMk cId="335098561" sldId="271"/>
            <ac:spMk id="4" creationId="{C487EB96-90B4-4952-A952-F5C67F19391E}"/>
          </ac:spMkLst>
        </pc:spChg>
        <pc:spChg chg="mod">
          <ac:chgData name="Bret Young" userId="29156a03510db0f9" providerId="LiveId" clId="{EDDA98BE-078C-C143-ADFD-2F6EC09C58CC}" dt="2019-11-11T16:40:27.697" v="4065" actId="20577"/>
          <ac:spMkLst>
            <pc:docMk/>
            <pc:sldMk cId="335098561" sldId="271"/>
            <ac:spMk id="11" creationId="{0330EB0D-E8C9-4BB5-A4B7-8990477B2012}"/>
          </ac:spMkLst>
        </pc:spChg>
        <pc:graphicFrameChg chg="del">
          <ac:chgData name="Bret Young" userId="29156a03510db0f9" providerId="LiveId" clId="{EDDA98BE-078C-C143-ADFD-2F6EC09C58CC}" dt="2019-11-11T16:36:47.597" v="3797" actId="478"/>
          <ac:graphicFrameMkLst>
            <pc:docMk/>
            <pc:sldMk cId="335098561" sldId="271"/>
            <ac:graphicFrameMk id="13" creationId="{9234606B-C944-4DFF-8B2C-FF5B22ADDF48}"/>
          </ac:graphicFrameMkLst>
        </pc:graphicFrameChg>
        <pc:picChg chg="add mod">
          <ac:chgData name="Bret Young" userId="29156a03510db0f9" providerId="LiveId" clId="{EDDA98BE-078C-C143-ADFD-2F6EC09C58CC}" dt="2019-11-11T16:37:06.857" v="3803" actId="1076"/>
          <ac:picMkLst>
            <pc:docMk/>
            <pc:sldMk cId="335098561" sldId="271"/>
            <ac:picMk id="6" creationId="{F013BFA9-6F51-CE41-91C2-600447505FB8}"/>
          </ac:picMkLst>
        </pc:picChg>
      </pc:sldChg>
      <pc:sldChg chg="addSp delSp modSp add">
        <pc:chgData name="Bret Young" userId="29156a03510db0f9" providerId="LiveId" clId="{EDDA98BE-078C-C143-ADFD-2F6EC09C58CC}" dt="2019-11-11T16:43:55.497" v="4355" actId="20577"/>
        <pc:sldMkLst>
          <pc:docMk/>
          <pc:sldMk cId="1304494197" sldId="272"/>
        </pc:sldMkLst>
        <pc:spChg chg="mod">
          <ac:chgData name="Bret Young" userId="29156a03510db0f9" providerId="LiveId" clId="{EDDA98BE-078C-C143-ADFD-2F6EC09C58CC}" dt="2019-11-10T19:50:12.672" v="425" actId="20577"/>
          <ac:spMkLst>
            <pc:docMk/>
            <pc:sldMk cId="1304494197" sldId="272"/>
            <ac:spMk id="2" creationId="{00000000-0000-0000-0000-000000000000}"/>
          </ac:spMkLst>
        </pc:spChg>
        <pc:spChg chg="add del mod">
          <ac:chgData name="Bret Young" userId="29156a03510db0f9" providerId="LiveId" clId="{EDDA98BE-078C-C143-ADFD-2F6EC09C58CC}" dt="2019-11-11T16:40:57.416" v="4067"/>
          <ac:spMkLst>
            <pc:docMk/>
            <pc:sldMk cId="1304494197" sldId="272"/>
            <ac:spMk id="3" creationId="{E598DED8-2F25-7F47-AB59-22CDDA56A32D}"/>
          </ac:spMkLst>
        </pc:spChg>
        <pc:spChg chg="mod">
          <ac:chgData name="Bret Young" userId="29156a03510db0f9" providerId="LiveId" clId="{EDDA98BE-078C-C143-ADFD-2F6EC09C58CC}" dt="2019-11-11T16:43:55.497" v="4355" actId="20577"/>
          <ac:spMkLst>
            <pc:docMk/>
            <pc:sldMk cId="1304494197" sldId="272"/>
            <ac:spMk id="11" creationId="{0330EB0D-E8C9-4BB5-A4B7-8990477B2012}"/>
          </ac:spMkLst>
        </pc:spChg>
        <pc:graphicFrameChg chg="del">
          <ac:chgData name="Bret Young" userId="29156a03510db0f9" providerId="LiveId" clId="{EDDA98BE-078C-C143-ADFD-2F6EC09C58CC}" dt="2019-11-11T16:40:43.495" v="4066" actId="478"/>
          <ac:graphicFrameMkLst>
            <pc:docMk/>
            <pc:sldMk cId="1304494197" sldId="272"/>
            <ac:graphicFrameMk id="13" creationId="{9234606B-C944-4DFF-8B2C-FF5B22ADDF48}"/>
          </ac:graphicFrameMkLst>
        </pc:graphicFrameChg>
        <pc:picChg chg="add mod">
          <ac:chgData name="Bret Young" userId="29156a03510db0f9" providerId="LiveId" clId="{EDDA98BE-078C-C143-ADFD-2F6EC09C58CC}" dt="2019-11-11T16:41:08.160" v="4070" actId="14100"/>
          <ac:picMkLst>
            <pc:docMk/>
            <pc:sldMk cId="1304494197" sldId="272"/>
            <ac:picMk id="6" creationId="{67E2CAA9-29E0-5943-808B-8C080E66BD94}"/>
          </ac:picMkLst>
        </pc:picChg>
      </pc:sldChg>
      <pc:sldChg chg="addSp delSp modSp add">
        <pc:chgData name="Bret Young" userId="29156a03510db0f9" providerId="LiveId" clId="{EDDA98BE-078C-C143-ADFD-2F6EC09C58CC}" dt="2019-11-11T16:50:06.574" v="4669" actId="20577"/>
        <pc:sldMkLst>
          <pc:docMk/>
          <pc:sldMk cId="3335689209" sldId="273"/>
        </pc:sldMkLst>
        <pc:spChg chg="mod">
          <ac:chgData name="Bret Young" userId="29156a03510db0f9" providerId="LiveId" clId="{EDDA98BE-078C-C143-ADFD-2F6EC09C58CC}" dt="2019-11-10T19:50:40.533" v="443" actId="20577"/>
          <ac:spMkLst>
            <pc:docMk/>
            <pc:sldMk cId="3335689209" sldId="273"/>
            <ac:spMk id="2" creationId="{00000000-0000-0000-0000-000000000000}"/>
          </ac:spMkLst>
        </pc:spChg>
        <pc:spChg chg="add del mod">
          <ac:chgData name="Bret Young" userId="29156a03510db0f9" providerId="LiveId" clId="{EDDA98BE-078C-C143-ADFD-2F6EC09C58CC}" dt="2019-11-11T16:44:30.185" v="4359"/>
          <ac:spMkLst>
            <pc:docMk/>
            <pc:sldMk cId="3335689209" sldId="273"/>
            <ac:spMk id="3" creationId="{9D9A5795-D608-044A-9B8B-BED9E6A0433B}"/>
          </ac:spMkLst>
        </pc:spChg>
        <pc:spChg chg="del">
          <ac:chgData name="Bret Young" userId="29156a03510db0f9" providerId="LiveId" clId="{EDDA98BE-078C-C143-ADFD-2F6EC09C58CC}" dt="2019-11-11T16:36:23.865" v="3795" actId="478"/>
          <ac:spMkLst>
            <pc:docMk/>
            <pc:sldMk cId="3335689209" sldId="273"/>
            <ac:spMk id="4" creationId="{C487EB96-90B4-4952-A952-F5C67F19391E}"/>
          </ac:spMkLst>
        </pc:spChg>
        <pc:spChg chg="mod">
          <ac:chgData name="Bret Young" userId="29156a03510db0f9" providerId="LiveId" clId="{EDDA98BE-078C-C143-ADFD-2F6EC09C58CC}" dt="2019-11-11T16:50:06.574" v="4669" actId="20577"/>
          <ac:spMkLst>
            <pc:docMk/>
            <pc:sldMk cId="3335689209" sldId="273"/>
            <ac:spMk id="11" creationId="{0330EB0D-E8C9-4BB5-A4B7-8990477B2012}"/>
          </ac:spMkLst>
        </pc:spChg>
        <pc:graphicFrameChg chg="del">
          <ac:chgData name="Bret Young" userId="29156a03510db0f9" providerId="LiveId" clId="{EDDA98BE-078C-C143-ADFD-2F6EC09C58CC}" dt="2019-11-11T16:44:24.364" v="4356" actId="478"/>
          <ac:graphicFrameMkLst>
            <pc:docMk/>
            <pc:sldMk cId="3335689209" sldId="273"/>
            <ac:graphicFrameMk id="13" creationId="{9234606B-C944-4DFF-8B2C-FF5B22ADDF48}"/>
          </ac:graphicFrameMkLst>
        </pc:graphicFrameChg>
        <pc:picChg chg="add del">
          <ac:chgData name="Bret Young" userId="29156a03510db0f9" providerId="LiveId" clId="{EDDA98BE-078C-C143-ADFD-2F6EC09C58CC}" dt="2019-11-11T16:44:28.808" v="4358" actId="478"/>
          <ac:picMkLst>
            <pc:docMk/>
            <pc:sldMk cId="3335689209" sldId="273"/>
            <ac:picMk id="6" creationId="{A59D17F1-184B-1545-88AB-4F69590588FD}"/>
          </ac:picMkLst>
        </pc:picChg>
        <pc:picChg chg="add mod">
          <ac:chgData name="Bret Young" userId="29156a03510db0f9" providerId="LiveId" clId="{EDDA98BE-078C-C143-ADFD-2F6EC09C58CC}" dt="2019-11-11T16:44:42.542" v="4363" actId="1076"/>
          <ac:picMkLst>
            <pc:docMk/>
            <pc:sldMk cId="3335689209" sldId="273"/>
            <ac:picMk id="7" creationId="{C8CDE12E-40C0-4544-9CEC-6B71FDA21D4D}"/>
          </ac:picMkLst>
        </pc:picChg>
      </pc:sldChg>
      <pc:sldChg chg="addSp delSp modSp add">
        <pc:chgData name="Bret Young" userId="29156a03510db0f9" providerId="LiveId" clId="{EDDA98BE-078C-C143-ADFD-2F6EC09C58CC}" dt="2019-11-11T16:53:43.787" v="4833" actId="20577"/>
        <pc:sldMkLst>
          <pc:docMk/>
          <pc:sldMk cId="1817475508" sldId="274"/>
        </pc:sldMkLst>
        <pc:spChg chg="mod">
          <ac:chgData name="Bret Young" userId="29156a03510db0f9" providerId="LiveId" clId="{EDDA98BE-078C-C143-ADFD-2F6EC09C58CC}" dt="2019-11-10T19:50:50.298" v="451" actId="20577"/>
          <ac:spMkLst>
            <pc:docMk/>
            <pc:sldMk cId="1817475508" sldId="274"/>
            <ac:spMk id="2" creationId="{00000000-0000-0000-0000-000000000000}"/>
          </ac:spMkLst>
        </pc:spChg>
        <pc:spChg chg="add del mod">
          <ac:chgData name="Bret Young" userId="29156a03510db0f9" providerId="LiveId" clId="{EDDA98BE-078C-C143-ADFD-2F6EC09C58CC}" dt="2019-11-11T16:52:49.466" v="4721"/>
          <ac:spMkLst>
            <pc:docMk/>
            <pc:sldMk cId="1817475508" sldId="274"/>
            <ac:spMk id="3" creationId="{3E79254F-6C99-3D40-910A-1AE37A9961CA}"/>
          </ac:spMkLst>
        </pc:spChg>
        <pc:spChg chg="del">
          <ac:chgData name="Bret Young" userId="29156a03510db0f9" providerId="LiveId" clId="{EDDA98BE-078C-C143-ADFD-2F6EC09C58CC}" dt="2019-11-11T16:36:27.803" v="3796" actId="478"/>
          <ac:spMkLst>
            <pc:docMk/>
            <pc:sldMk cId="1817475508" sldId="274"/>
            <ac:spMk id="4" creationId="{C487EB96-90B4-4952-A952-F5C67F19391E}"/>
          </ac:spMkLst>
        </pc:spChg>
        <pc:spChg chg="mod">
          <ac:chgData name="Bret Young" userId="29156a03510db0f9" providerId="LiveId" clId="{EDDA98BE-078C-C143-ADFD-2F6EC09C58CC}" dt="2019-11-11T16:53:43.787" v="4833" actId="20577"/>
          <ac:spMkLst>
            <pc:docMk/>
            <pc:sldMk cId="1817475508" sldId="274"/>
            <ac:spMk id="11" creationId="{0330EB0D-E8C9-4BB5-A4B7-8990477B2012}"/>
          </ac:spMkLst>
        </pc:spChg>
        <pc:graphicFrameChg chg="del">
          <ac:chgData name="Bret Young" userId="29156a03510db0f9" providerId="LiveId" clId="{EDDA98BE-078C-C143-ADFD-2F6EC09C58CC}" dt="2019-11-11T16:50:29.092" v="4671" actId="478"/>
          <ac:graphicFrameMkLst>
            <pc:docMk/>
            <pc:sldMk cId="1817475508" sldId="274"/>
            <ac:graphicFrameMk id="13" creationId="{9234606B-C944-4DFF-8B2C-FF5B22ADDF48}"/>
          </ac:graphicFrameMkLst>
        </pc:graphicFrameChg>
        <pc:picChg chg="add mod">
          <ac:chgData name="Bret Young" userId="29156a03510db0f9" providerId="LiveId" clId="{EDDA98BE-078C-C143-ADFD-2F6EC09C58CC}" dt="2019-11-11T16:53:01.382" v="4725" actId="1076"/>
          <ac:picMkLst>
            <pc:docMk/>
            <pc:sldMk cId="1817475508" sldId="274"/>
            <ac:picMk id="6" creationId="{CD033044-0DDE-1046-BDC0-43195A0D3A7C}"/>
          </ac:picMkLst>
        </pc:picChg>
      </pc:sldChg>
      <pc:sldChg chg="addSp delSp modSp add">
        <pc:chgData name="Bret Young" userId="29156a03510db0f9" providerId="LiveId" clId="{EDDA98BE-078C-C143-ADFD-2F6EC09C58CC}" dt="2019-11-13T21:11:41.946" v="5043" actId="20577"/>
        <pc:sldMkLst>
          <pc:docMk/>
          <pc:sldMk cId="2017904813" sldId="275"/>
        </pc:sldMkLst>
        <pc:spChg chg="mod">
          <ac:chgData name="Bret Young" userId="29156a03510db0f9" providerId="LiveId" clId="{EDDA98BE-078C-C143-ADFD-2F6EC09C58CC}" dt="2019-11-10T19:52:04.817" v="519" actId="20577"/>
          <ac:spMkLst>
            <pc:docMk/>
            <pc:sldMk cId="2017904813" sldId="275"/>
            <ac:spMk id="2" creationId="{D14D1D36-CA51-6241-8E25-0CE6736C1EF6}"/>
          </ac:spMkLst>
        </pc:spChg>
        <pc:spChg chg="del">
          <ac:chgData name="Bret Young" userId="29156a03510db0f9" providerId="LiveId" clId="{EDDA98BE-078C-C143-ADFD-2F6EC09C58CC}" dt="2019-11-13T21:09:13.335" v="4834"/>
          <ac:spMkLst>
            <pc:docMk/>
            <pc:sldMk cId="2017904813" sldId="275"/>
            <ac:spMk id="3" creationId="{EAF61C2E-46ED-9144-AB4D-70EAE6388252}"/>
          </ac:spMkLst>
        </pc:spChg>
        <pc:spChg chg="mod">
          <ac:chgData name="Bret Young" userId="29156a03510db0f9" providerId="LiveId" clId="{EDDA98BE-078C-C143-ADFD-2F6EC09C58CC}" dt="2019-11-13T21:11:21.170" v="5041" actId="20577"/>
          <ac:spMkLst>
            <pc:docMk/>
            <pc:sldMk cId="2017904813" sldId="275"/>
            <ac:spMk id="4" creationId="{19E80927-C1BA-0F49-A7FA-9C7C3C6DAB9B}"/>
          </ac:spMkLst>
        </pc:spChg>
        <pc:spChg chg="add mod">
          <ac:chgData name="Bret Young" userId="29156a03510db0f9" providerId="LiveId" clId="{EDDA98BE-078C-C143-ADFD-2F6EC09C58CC}" dt="2019-11-13T21:11:41.946" v="5043" actId="20577"/>
          <ac:spMkLst>
            <pc:docMk/>
            <pc:sldMk cId="2017904813" sldId="275"/>
            <ac:spMk id="6" creationId="{4C14CB1C-A9CB-0043-B34C-1E9C0480EDDA}"/>
          </ac:spMkLst>
        </pc:spChg>
        <pc:picChg chg="add mod modCrop">
          <ac:chgData name="Bret Young" userId="29156a03510db0f9" providerId="LiveId" clId="{EDDA98BE-078C-C143-ADFD-2F6EC09C58CC}" dt="2019-11-13T21:11:32.917" v="5042" actId="732"/>
          <ac:picMkLst>
            <pc:docMk/>
            <pc:sldMk cId="2017904813" sldId="275"/>
            <ac:picMk id="5" creationId="{54F7AE4C-16AC-1B40-ABC3-CA7E6BD689A3}"/>
          </ac:picMkLst>
        </pc:picChg>
      </pc:sldChg>
      <pc:sldChg chg="addSp delSp modSp add">
        <pc:chgData name="Bret Young" userId="29156a03510db0f9" providerId="LiveId" clId="{EDDA98BE-078C-C143-ADFD-2F6EC09C58CC}" dt="2019-11-13T21:23:36.893" v="5479" actId="313"/>
        <pc:sldMkLst>
          <pc:docMk/>
          <pc:sldMk cId="978460383" sldId="276"/>
        </pc:sldMkLst>
        <pc:spChg chg="mod">
          <ac:chgData name="Bret Young" userId="29156a03510db0f9" providerId="LiveId" clId="{EDDA98BE-078C-C143-ADFD-2F6EC09C58CC}" dt="2019-11-10T19:52:39.669" v="576" actId="20577"/>
          <ac:spMkLst>
            <pc:docMk/>
            <pc:sldMk cId="978460383" sldId="276"/>
            <ac:spMk id="2" creationId="{D14D1D36-CA51-6241-8E25-0CE6736C1EF6}"/>
          </ac:spMkLst>
        </pc:spChg>
        <pc:spChg chg="add del">
          <ac:chgData name="Bret Young" userId="29156a03510db0f9" providerId="LiveId" clId="{EDDA98BE-078C-C143-ADFD-2F6EC09C58CC}" dt="2019-11-13T21:14:19.604" v="5048"/>
          <ac:spMkLst>
            <pc:docMk/>
            <pc:sldMk cId="978460383" sldId="276"/>
            <ac:spMk id="3" creationId="{EAF61C2E-46ED-9144-AB4D-70EAE6388252}"/>
          </ac:spMkLst>
        </pc:spChg>
        <pc:spChg chg="mod">
          <ac:chgData name="Bret Young" userId="29156a03510db0f9" providerId="LiveId" clId="{EDDA98BE-078C-C143-ADFD-2F6EC09C58CC}" dt="2019-11-13T21:23:36.893" v="5479" actId="313"/>
          <ac:spMkLst>
            <pc:docMk/>
            <pc:sldMk cId="978460383" sldId="276"/>
            <ac:spMk id="4" creationId="{19E80927-C1BA-0F49-A7FA-9C7C3C6DAB9B}"/>
          </ac:spMkLst>
        </pc:spChg>
        <pc:spChg chg="add del">
          <ac:chgData name="Bret Young" userId="29156a03510db0f9" providerId="LiveId" clId="{EDDA98BE-078C-C143-ADFD-2F6EC09C58CC}" dt="2019-11-13T21:12:56.979" v="5045"/>
          <ac:spMkLst>
            <pc:docMk/>
            <pc:sldMk cId="978460383" sldId="276"/>
            <ac:spMk id="5" creationId="{86D6EF98-15E2-9249-9433-B9ACC36C831B}"/>
          </ac:spMkLst>
        </pc:spChg>
        <pc:spChg chg="add del">
          <ac:chgData name="Bret Young" userId="29156a03510db0f9" providerId="LiveId" clId="{EDDA98BE-078C-C143-ADFD-2F6EC09C58CC}" dt="2019-11-13T21:13:11.990" v="5047"/>
          <ac:spMkLst>
            <pc:docMk/>
            <pc:sldMk cId="978460383" sldId="276"/>
            <ac:spMk id="6" creationId="{CADA126A-0A52-A746-9974-7B6446A8FB8A}"/>
          </ac:spMkLst>
        </pc:spChg>
        <pc:picChg chg="add mod">
          <ac:chgData name="Bret Young" userId="29156a03510db0f9" providerId="LiveId" clId="{EDDA98BE-078C-C143-ADFD-2F6EC09C58CC}" dt="2019-11-13T21:14:24.031" v="5049" actId="1076"/>
          <ac:picMkLst>
            <pc:docMk/>
            <pc:sldMk cId="978460383" sldId="276"/>
            <ac:picMk id="7" creationId="{A74073B2-7275-A149-9000-E9DE65997E20}"/>
          </ac:picMkLst>
        </pc:picChg>
      </pc:sldChg>
      <pc:sldChg chg="addSp delSp modSp add">
        <pc:chgData name="Bret Young" userId="29156a03510db0f9" providerId="LiveId" clId="{EDDA98BE-078C-C143-ADFD-2F6EC09C58CC}" dt="2019-11-11T15:37:43.402" v="1230" actId="20577"/>
        <pc:sldMkLst>
          <pc:docMk/>
          <pc:sldMk cId="3873452322" sldId="277"/>
        </pc:sldMkLst>
        <pc:spChg chg="mod">
          <ac:chgData name="Bret Young" userId="29156a03510db0f9" providerId="LiveId" clId="{EDDA98BE-078C-C143-ADFD-2F6EC09C58CC}" dt="2019-11-11T15:23:51.455" v="710" actId="20577"/>
          <ac:spMkLst>
            <pc:docMk/>
            <pc:sldMk cId="3873452322" sldId="277"/>
            <ac:spMk id="2" creationId="{00000000-0000-0000-0000-000000000000}"/>
          </ac:spMkLst>
        </pc:spChg>
        <pc:graphicFrameChg chg="mod">
          <ac:chgData name="Bret Young" userId="29156a03510db0f9" providerId="LiveId" clId="{EDDA98BE-078C-C143-ADFD-2F6EC09C58CC}" dt="2019-11-11T15:37:43.402" v="1230" actId="20577"/>
          <ac:graphicFrameMkLst>
            <pc:docMk/>
            <pc:sldMk cId="3873452322" sldId="277"/>
            <ac:graphicFrameMk id="8" creationId="{598C553F-4143-4A91-9E18-950B2D9198C3}"/>
          </ac:graphicFrameMkLst>
        </pc:graphicFrameChg>
        <pc:picChg chg="add del mod">
          <ac:chgData name="Bret Young" userId="29156a03510db0f9" providerId="LiveId" clId="{EDDA98BE-078C-C143-ADFD-2F6EC09C58CC}" dt="2019-11-11T15:33:47.766" v="1120"/>
          <ac:picMkLst>
            <pc:docMk/>
            <pc:sldMk cId="3873452322" sldId="277"/>
            <ac:picMk id="4" creationId="{2376CDC0-3B9C-2545-9D5D-C46052C8B993}"/>
          </ac:picMkLst>
        </pc:picChg>
      </pc:sldChg>
      <pc:sldChg chg="addSp delSp modSp add">
        <pc:chgData name="Bret Young" userId="29156a03510db0f9" providerId="LiveId" clId="{EDDA98BE-078C-C143-ADFD-2F6EC09C58CC}" dt="2019-11-11T15:34:56.616" v="1142"/>
        <pc:sldMkLst>
          <pc:docMk/>
          <pc:sldMk cId="3163461853" sldId="278"/>
        </pc:sldMkLst>
        <pc:spChg chg="mod">
          <ac:chgData name="Bret Young" userId="29156a03510db0f9" providerId="LiveId" clId="{EDDA98BE-078C-C143-ADFD-2F6EC09C58CC}" dt="2019-11-11T15:34:24.177" v="1137" actId="20577"/>
          <ac:spMkLst>
            <pc:docMk/>
            <pc:sldMk cId="3163461853" sldId="278"/>
            <ac:spMk id="2" creationId="{A71A9051-5D78-AE44-9853-C94E0155F062}"/>
          </ac:spMkLst>
        </pc:spChg>
        <pc:spChg chg="del">
          <ac:chgData name="Bret Young" userId="29156a03510db0f9" providerId="LiveId" clId="{EDDA98BE-078C-C143-ADFD-2F6EC09C58CC}" dt="2019-11-11T15:34:05.221" v="1123"/>
          <ac:spMkLst>
            <pc:docMk/>
            <pc:sldMk cId="3163461853" sldId="278"/>
            <ac:spMk id="3" creationId="{D72B602D-F3C4-1C49-942A-A36B66F40DD6}"/>
          </ac:spMkLst>
        </pc:spChg>
        <pc:spChg chg="add">
          <ac:chgData name="Bret Young" userId="29156a03510db0f9" providerId="LiveId" clId="{EDDA98BE-078C-C143-ADFD-2F6EC09C58CC}" dt="2019-11-11T15:34:56.616" v="1142"/>
          <ac:spMkLst>
            <pc:docMk/>
            <pc:sldMk cId="3163461853" sldId="278"/>
            <ac:spMk id="5" creationId="{2A6B11A0-30EB-614F-A1A6-E98D56550BA2}"/>
          </ac:spMkLst>
        </pc:spChg>
        <pc:picChg chg="add mod">
          <ac:chgData name="Bret Young" userId="29156a03510db0f9" providerId="LiveId" clId="{EDDA98BE-078C-C143-ADFD-2F6EC09C58CC}" dt="2019-11-11T15:34:45.630" v="1141" actId="1076"/>
          <ac:picMkLst>
            <pc:docMk/>
            <pc:sldMk cId="3163461853" sldId="278"/>
            <ac:picMk id="4" creationId="{38F6D5C6-550A-4446-8569-95E76AE3350F}"/>
          </ac:picMkLst>
        </pc:picChg>
      </pc:sldChg>
      <pc:sldChg chg="addSp delSp modSp add">
        <pc:chgData name="Bret Young" userId="29156a03510db0f9" providerId="LiveId" clId="{EDDA98BE-078C-C143-ADFD-2F6EC09C58CC}" dt="2019-11-11T16:31:54.772" v="3657" actId="1076"/>
        <pc:sldMkLst>
          <pc:docMk/>
          <pc:sldMk cId="2703530835" sldId="279"/>
        </pc:sldMkLst>
        <pc:spChg chg="mod">
          <ac:chgData name="Bret Young" userId="29156a03510db0f9" providerId="LiveId" clId="{EDDA98BE-078C-C143-ADFD-2F6EC09C58CC}" dt="2019-11-11T16:31:44.699" v="3656" actId="20577"/>
          <ac:spMkLst>
            <pc:docMk/>
            <pc:sldMk cId="2703530835" sldId="279"/>
            <ac:spMk id="2" creationId="{426DFB61-3BC5-3D4D-B27C-E85C43B3119E}"/>
          </ac:spMkLst>
        </pc:spChg>
        <pc:spChg chg="del mod">
          <ac:chgData name="Bret Young" userId="29156a03510db0f9" providerId="LiveId" clId="{EDDA98BE-078C-C143-ADFD-2F6EC09C58CC}" dt="2019-11-11T16:25:51.887" v="3550" actId="478"/>
          <ac:spMkLst>
            <pc:docMk/>
            <pc:sldMk cId="2703530835" sldId="279"/>
            <ac:spMk id="3" creationId="{E0A1C6A5-C7A9-494B-A864-39FACCA3FCD6}"/>
          </ac:spMkLst>
        </pc:spChg>
        <pc:spChg chg="add del mod">
          <ac:chgData name="Bret Young" userId="29156a03510db0f9" providerId="LiveId" clId="{EDDA98BE-078C-C143-ADFD-2F6EC09C58CC}" dt="2019-11-11T16:30:50.162" v="3552"/>
          <ac:spMkLst>
            <pc:docMk/>
            <pc:sldMk cId="2703530835" sldId="279"/>
            <ac:spMk id="5" creationId="{2D0DCFC5-4D7A-C945-AC99-68484B546259}"/>
          </ac:spMkLst>
        </pc:spChg>
        <pc:picChg chg="add mod">
          <ac:chgData name="Bret Young" userId="29156a03510db0f9" providerId="LiveId" clId="{EDDA98BE-078C-C143-ADFD-2F6EC09C58CC}" dt="2019-11-11T16:31:54.772" v="3657" actId="1076"/>
          <ac:picMkLst>
            <pc:docMk/>
            <pc:sldMk cId="2703530835" sldId="279"/>
            <ac:picMk id="7" creationId="{F6C1F840-A44F-A94D-949A-5B5636D705D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ist1" loCatId="list" qsTypeId="urn:microsoft.com/office/officeart/2005/8/quickstyle/simple1#7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800" b="1" dirty="0">
              <a:solidFill>
                <a:schemeClr val="bg2"/>
              </a:solidFill>
              <a:ea typeface="+mn-ea"/>
              <a:cs typeface="+mn-cs"/>
            </a:rPr>
            <a:t>Background</a:t>
          </a:r>
          <a:endParaRPr lang="en-US" sz="1800" b="1" dirty="0">
            <a:solidFill>
              <a:schemeClr val="bg2"/>
            </a:solidFill>
          </a:endParaRPr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en-US" sz="1200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en-US" sz="1200"/>
        </a:p>
      </dgm:t>
    </dgm:pt>
    <dgm:pt modelId="{73381DCD-C269-4E6D-9AFB-BECEE2749D18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  <a:ea typeface="+mn-ea"/>
              <a:cs typeface="+mn-cs"/>
            </a:rPr>
            <a:t>20 ICES countries submit Northeast Atlantic annual nominal catch statistics for over 200 species of fish and shellfish since 1904</a:t>
          </a:r>
          <a:endParaRPr lang="en-US" sz="1600" dirty="0">
            <a:solidFill>
              <a:schemeClr val="bg2"/>
            </a:solidFill>
          </a:endParaRPr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en-US" sz="1200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en-US" sz="1200"/>
        </a:p>
      </dgm:t>
    </dgm:pt>
    <dgm:pt modelId="{4CD5EE97-9C11-B94F-8D69-6B95930026F4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</a:rPr>
            <a:t>Data used from 2006 thru 2017</a:t>
          </a:r>
        </a:p>
      </dgm:t>
    </dgm:pt>
    <dgm:pt modelId="{AF1D81E4-E279-AF4B-944A-B1EAE70ECA09}" type="parTrans" cxnId="{BDF55287-8ED9-2C4A-88DB-AED763C42018}">
      <dgm:prSet/>
      <dgm:spPr/>
      <dgm:t>
        <a:bodyPr/>
        <a:lstStyle/>
        <a:p>
          <a:endParaRPr lang="en-US"/>
        </a:p>
      </dgm:t>
    </dgm:pt>
    <dgm:pt modelId="{E641C6C0-F7B5-5646-97EA-8AD78559D92A}" type="sibTrans" cxnId="{BDF55287-8ED9-2C4A-88DB-AED763C42018}">
      <dgm:prSet/>
      <dgm:spPr/>
      <dgm:t>
        <a:bodyPr/>
        <a:lstStyle/>
        <a:p>
          <a:endParaRPr lang="en-US"/>
        </a:p>
      </dgm:t>
    </dgm:pt>
    <dgm:pt modelId="{155716B9-F719-D049-892B-775326F21D90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</a:rPr>
            <a:t>2016 and 2017 are preliminary data</a:t>
          </a:r>
        </a:p>
      </dgm:t>
    </dgm:pt>
    <dgm:pt modelId="{25761337-3A84-2546-8F50-A475938BA95E}" type="parTrans" cxnId="{063267AE-0BD7-244B-BDAE-E8355D2E028D}">
      <dgm:prSet/>
      <dgm:spPr/>
      <dgm:t>
        <a:bodyPr/>
        <a:lstStyle/>
        <a:p>
          <a:endParaRPr lang="en-US"/>
        </a:p>
      </dgm:t>
    </dgm:pt>
    <dgm:pt modelId="{FE7E6047-65FB-7644-95D4-829039AD677F}" type="sibTrans" cxnId="{063267AE-0BD7-244B-BDAE-E8355D2E028D}">
      <dgm:prSet/>
      <dgm:spPr/>
      <dgm:t>
        <a:bodyPr/>
        <a:lstStyle/>
        <a:p>
          <a:endParaRPr lang="en-US"/>
        </a:p>
      </dgm:t>
    </dgm:pt>
    <dgm:pt modelId="{67D25CCA-C132-8846-BF22-100571C8BAEC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</a:rPr>
            <a:t>The data was not corrected for non-reported catches where such may have occurred</a:t>
          </a:r>
        </a:p>
      </dgm:t>
    </dgm:pt>
    <dgm:pt modelId="{9455717D-BF8A-2545-9C33-8EEFB431B880}" type="parTrans" cxnId="{214B23C8-6389-CC44-A2C8-D902AA922F72}">
      <dgm:prSet/>
      <dgm:spPr/>
    </dgm:pt>
    <dgm:pt modelId="{724E1692-16CE-524A-80CF-D578573A941F}" type="sibTrans" cxnId="{214B23C8-6389-CC44-A2C8-D902AA922F72}">
      <dgm:prSet/>
      <dgm:spPr/>
    </dgm:pt>
    <dgm:pt modelId="{90116809-59FE-2C4E-96FA-4A1797182C77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endParaRPr lang="en-US" sz="1600" dirty="0">
            <a:solidFill>
              <a:schemeClr val="bg2"/>
            </a:solidFill>
          </a:endParaRPr>
        </a:p>
      </dgm:t>
    </dgm:pt>
    <dgm:pt modelId="{B38E55E9-1BEA-944D-A53D-5214B6E12B7C}" type="parTrans" cxnId="{17EDC2D6-AE3E-844C-9DAC-26FDCED255A3}">
      <dgm:prSet/>
      <dgm:spPr/>
    </dgm:pt>
    <dgm:pt modelId="{917EA9B2-84C7-8F45-A650-4CE354BE8FAF}" type="sibTrans" cxnId="{17EDC2D6-AE3E-844C-9DAC-26FDCED255A3}">
      <dgm:prSet/>
      <dgm:spPr/>
    </dgm:pt>
    <dgm:pt modelId="{1A148C7C-2DF7-4A3E-8B60-CD1BB656DEB0}" type="pres">
      <dgm:prSet presAssocID="{1E11E206-3F6C-4535-B4C2-1852A1175E7D}" presName="linear" presStyleCnt="0">
        <dgm:presLayoutVars>
          <dgm:dir/>
          <dgm:animLvl val="lvl"/>
          <dgm:resizeHandles val="exact"/>
        </dgm:presLayoutVars>
      </dgm:prSet>
      <dgm:spPr/>
    </dgm:pt>
    <dgm:pt modelId="{75069D38-BA13-4431-99AF-CCCC3F150DA1}" type="pres">
      <dgm:prSet presAssocID="{96F225B3-2268-4CB1-9A6D-DD3D78235A90}" presName="parentLin" presStyleCnt="0"/>
      <dgm:spPr/>
    </dgm:pt>
    <dgm:pt modelId="{626BC4C1-7783-44BE-91BE-44C956F5D34C}" type="pres">
      <dgm:prSet presAssocID="{96F225B3-2268-4CB1-9A6D-DD3D78235A90}" presName="parentLeftMargin" presStyleLbl="node1" presStyleIdx="0" presStyleCnt="1"/>
      <dgm:spPr/>
    </dgm:pt>
    <dgm:pt modelId="{8B3DCA86-CC99-48ED-8764-6E81C7AE6BE9}" type="pres">
      <dgm:prSet presAssocID="{96F225B3-2268-4CB1-9A6D-DD3D78235A90}" presName="parentText" presStyleLbl="node1" presStyleIdx="0" presStyleCnt="1" custScaleX="96693" custScaleY="5670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A917F7A-6EF6-4379-B9C9-8385463527DE}" type="pres">
      <dgm:prSet presAssocID="{96F225B3-2268-4CB1-9A6D-DD3D78235A90}" presName="negativeSpace" presStyleCnt="0"/>
      <dgm:spPr/>
    </dgm:pt>
    <dgm:pt modelId="{D96AA0FF-3772-4C88-B9D9-D7702591B9A7}" type="pres">
      <dgm:prSet presAssocID="{96F225B3-2268-4CB1-9A6D-DD3D78235A90}" presName="childText" presStyleLbl="conFgAcc1" presStyleIdx="0" presStyleCnt="1" custScaleY="94176">
        <dgm:presLayoutVars>
          <dgm:bulletEnabled val="1"/>
        </dgm:presLayoutVars>
      </dgm:prSet>
      <dgm:spPr/>
    </dgm:pt>
  </dgm:ptLst>
  <dgm:cxnLst>
    <dgm:cxn modelId="{A60C323F-349E-EB41-B224-39D74690B91C}" type="presOf" srcId="{4CD5EE97-9C11-B94F-8D69-6B95930026F4}" destId="{D96AA0FF-3772-4C88-B9D9-D7702591B9A7}" srcOrd="0" destOrd="1" presId="urn:microsoft.com/office/officeart/2005/8/layout/list1"/>
    <dgm:cxn modelId="{50648843-0BB8-F040-A712-2FEE9940DF85}" type="presOf" srcId="{90116809-59FE-2C4E-96FA-4A1797182C77}" destId="{D96AA0FF-3772-4C88-B9D9-D7702591B9A7}" srcOrd="0" destOrd="4" presId="urn:microsoft.com/office/officeart/2005/8/layout/list1"/>
    <dgm:cxn modelId="{06648C68-17D5-4856-978E-753512428FD8}" type="presOf" srcId="{73381DCD-C269-4E6D-9AFB-BECEE2749D18}" destId="{D96AA0FF-3772-4C88-B9D9-D7702591B9A7}" srcOrd="0" destOrd="0" presId="urn:microsoft.com/office/officeart/2005/8/layout/list1"/>
    <dgm:cxn modelId="{98E5AC7D-827F-4FB2-A78A-1018D4A6B493}" type="presOf" srcId="{1E11E206-3F6C-4535-B4C2-1852A1175E7D}" destId="{1A148C7C-2DF7-4A3E-8B60-CD1BB656DEB0}" srcOrd="0" destOrd="0" presId="urn:microsoft.com/office/officeart/2005/8/layout/list1"/>
    <dgm:cxn modelId="{01172B80-F2B5-6B4A-A7B9-F382EF5B83DB}" type="presOf" srcId="{67D25CCA-C132-8846-BF22-100571C8BAEC}" destId="{D96AA0FF-3772-4C88-B9D9-D7702591B9A7}" srcOrd="0" destOrd="3" presId="urn:microsoft.com/office/officeart/2005/8/layout/list1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BDF55287-8ED9-2C4A-88DB-AED763C42018}" srcId="{96F225B3-2268-4CB1-9A6D-DD3D78235A90}" destId="{4CD5EE97-9C11-B94F-8D69-6B95930026F4}" srcOrd="1" destOrd="0" parTransId="{AF1D81E4-E279-AF4B-944A-B1EAE70ECA09}" sibTransId="{E641C6C0-F7B5-5646-97EA-8AD78559D92A}"/>
    <dgm:cxn modelId="{063267AE-0BD7-244B-BDAE-E8355D2E028D}" srcId="{96F225B3-2268-4CB1-9A6D-DD3D78235A90}" destId="{155716B9-F719-D049-892B-775326F21D90}" srcOrd="2" destOrd="0" parTransId="{25761337-3A84-2546-8F50-A475938BA95E}" sibTransId="{FE7E6047-65FB-7644-95D4-829039AD677F}"/>
    <dgm:cxn modelId="{FE06E1B7-C036-804B-A3E1-4B047320C9AA}" type="presOf" srcId="{155716B9-F719-D049-892B-775326F21D90}" destId="{D96AA0FF-3772-4C88-B9D9-D7702591B9A7}" srcOrd="0" destOrd="2" presId="urn:microsoft.com/office/officeart/2005/8/layout/list1"/>
    <dgm:cxn modelId="{214B23C8-6389-CC44-A2C8-D902AA922F72}" srcId="{96F225B3-2268-4CB1-9A6D-DD3D78235A90}" destId="{67D25CCA-C132-8846-BF22-100571C8BAEC}" srcOrd="3" destOrd="0" parTransId="{9455717D-BF8A-2545-9C33-8EEFB431B880}" sibTransId="{724E1692-16CE-524A-80CF-D578573A941F}"/>
    <dgm:cxn modelId="{16FB6CCA-CB32-45F7-9201-709782784D93}" type="presOf" srcId="{96F225B3-2268-4CB1-9A6D-DD3D78235A90}" destId="{626BC4C1-7783-44BE-91BE-44C956F5D34C}" srcOrd="0" destOrd="0" presId="urn:microsoft.com/office/officeart/2005/8/layout/list1"/>
    <dgm:cxn modelId="{17EDC2D6-AE3E-844C-9DAC-26FDCED255A3}" srcId="{96F225B3-2268-4CB1-9A6D-DD3D78235A90}" destId="{90116809-59FE-2C4E-96FA-4A1797182C77}" srcOrd="4" destOrd="0" parTransId="{B38E55E9-1BEA-944D-A53D-5214B6E12B7C}" sibTransId="{917EA9B2-84C7-8F45-A650-4CE354BE8FAF}"/>
    <dgm:cxn modelId="{F7EA77E1-FDB7-4D5D-BCAF-1E12512C1E86}" type="presOf" srcId="{96F225B3-2268-4CB1-9A6D-DD3D78235A90}" destId="{8B3DCA86-CC99-48ED-8764-6E81C7AE6BE9}" srcOrd="1" destOrd="0" presId="urn:microsoft.com/office/officeart/2005/8/layout/list1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235F2E60-677B-44C0-A518-958DF4691A0E}" type="presParOf" srcId="{1A148C7C-2DF7-4A3E-8B60-CD1BB656DEB0}" destId="{75069D38-BA13-4431-99AF-CCCC3F150DA1}" srcOrd="0" destOrd="0" presId="urn:microsoft.com/office/officeart/2005/8/layout/list1"/>
    <dgm:cxn modelId="{6125DB4D-92C8-4E3C-A150-27250FAA2A20}" type="presParOf" srcId="{75069D38-BA13-4431-99AF-CCCC3F150DA1}" destId="{626BC4C1-7783-44BE-91BE-44C956F5D34C}" srcOrd="0" destOrd="0" presId="urn:microsoft.com/office/officeart/2005/8/layout/list1"/>
    <dgm:cxn modelId="{7BA45699-6B2C-40A6-980D-D399D568CBE9}" type="presParOf" srcId="{75069D38-BA13-4431-99AF-CCCC3F150DA1}" destId="{8B3DCA86-CC99-48ED-8764-6E81C7AE6BE9}" srcOrd="1" destOrd="0" presId="urn:microsoft.com/office/officeart/2005/8/layout/list1"/>
    <dgm:cxn modelId="{28954837-1E0E-441A-B41C-144A6E714BAE}" type="presParOf" srcId="{1A148C7C-2DF7-4A3E-8B60-CD1BB656DEB0}" destId="{8A917F7A-6EF6-4379-B9C9-8385463527DE}" srcOrd="1" destOrd="0" presId="urn:microsoft.com/office/officeart/2005/8/layout/list1"/>
    <dgm:cxn modelId="{7555952A-C465-4BF9-8957-CA20F221717B}" type="presParOf" srcId="{1A148C7C-2DF7-4A3E-8B60-CD1BB656DEB0}" destId="{D96AA0FF-3772-4C88-B9D9-D7702591B9A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ist1" loCatId="list" qsTypeId="urn:microsoft.com/office/officeart/2005/8/quickstyle/simple1#7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800" b="1" dirty="0">
              <a:solidFill>
                <a:schemeClr val="bg2"/>
              </a:solidFill>
              <a:ea typeface="+mn-ea"/>
              <a:cs typeface="+mn-cs"/>
            </a:rPr>
            <a:t>Are certain species links to specific areas?</a:t>
          </a:r>
          <a:endParaRPr lang="en-US" sz="1800" b="1" dirty="0">
            <a:solidFill>
              <a:schemeClr val="bg2"/>
            </a:solidFill>
          </a:endParaRPr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en-US" sz="1200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en-US" sz="1200"/>
        </a:p>
      </dgm:t>
    </dgm:pt>
    <dgm:pt modelId="{73381DCD-C269-4E6D-9AFB-BECEE2749D18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  <a:ea typeface="+mn-ea"/>
              <a:cs typeface="+mn-cs"/>
            </a:rPr>
            <a:t>Help to identify location to fish when targeting a specific species for commercial harvesting</a:t>
          </a:r>
          <a:endParaRPr lang="en-US" sz="1600" dirty="0">
            <a:solidFill>
              <a:schemeClr val="bg2"/>
            </a:solidFill>
          </a:endParaRPr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en-US" sz="1200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en-US" sz="1200"/>
        </a:p>
      </dgm:t>
    </dgm:pt>
    <dgm:pt modelId="{9270810E-5EDA-493C-94A3-CD56D6BDC201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800" b="1" dirty="0">
              <a:solidFill>
                <a:schemeClr val="bg2"/>
              </a:solidFill>
              <a:ea typeface="+mn-ea"/>
              <a:cs typeface="+mn-cs"/>
            </a:rPr>
            <a:t>Does France prefer salmon from Norway over self caught?</a:t>
          </a:r>
          <a:endParaRPr lang="en-US" sz="1800" b="1" dirty="0">
            <a:solidFill>
              <a:schemeClr val="bg2"/>
            </a:solidFill>
          </a:endParaRPr>
        </a:p>
      </dgm:t>
    </dgm:pt>
    <dgm:pt modelId="{8AFFD4DB-1827-4550-B581-D6836D1A7B41}" type="parTrans" cxnId="{304B3FEF-A04A-4EB6-B224-EBD06900C776}">
      <dgm:prSet/>
      <dgm:spPr/>
      <dgm:t>
        <a:bodyPr/>
        <a:lstStyle/>
        <a:p>
          <a:endParaRPr lang="en-US" sz="1200"/>
        </a:p>
      </dgm:t>
    </dgm:pt>
    <dgm:pt modelId="{C6C5529E-8F47-4FCC-A5E6-616381E60A8A}" type="sibTrans" cxnId="{304B3FEF-A04A-4EB6-B224-EBD06900C776}">
      <dgm:prSet/>
      <dgm:spPr/>
      <dgm:t>
        <a:bodyPr/>
        <a:lstStyle/>
        <a:p>
          <a:endParaRPr lang="en-US" sz="1200"/>
        </a:p>
      </dgm:t>
    </dgm:pt>
    <dgm:pt modelId="{6A69E878-6E4C-4840-B8F1-E395DA9854AF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  <a:ea typeface="+mn-ea"/>
              <a:cs typeface="+mn-cs"/>
            </a:rPr>
            <a:t>Salmon is the most consumed fish in France</a:t>
          </a:r>
          <a:endParaRPr lang="en-US" sz="1600" dirty="0">
            <a:solidFill>
              <a:schemeClr val="bg2"/>
            </a:solidFill>
          </a:endParaRPr>
        </a:p>
      </dgm:t>
    </dgm:pt>
    <dgm:pt modelId="{E57BA40C-1429-48A7-B536-012502266669}" type="parTrans" cxnId="{606D715F-4BB7-40D4-B96D-3A1EE6FD1F64}">
      <dgm:prSet/>
      <dgm:spPr/>
      <dgm:t>
        <a:bodyPr/>
        <a:lstStyle/>
        <a:p>
          <a:endParaRPr lang="en-US" sz="1200"/>
        </a:p>
      </dgm:t>
    </dgm:pt>
    <dgm:pt modelId="{29EBC539-22E0-4AC6-97FB-361BDF867572}" type="sibTrans" cxnId="{606D715F-4BB7-40D4-B96D-3A1EE6FD1F64}">
      <dgm:prSet/>
      <dgm:spPr/>
      <dgm:t>
        <a:bodyPr/>
        <a:lstStyle/>
        <a:p>
          <a:endParaRPr lang="en-US" sz="1200"/>
        </a:p>
      </dgm:t>
    </dgm:pt>
    <dgm:pt modelId="{2C08368D-FB80-4EA7-8460-B8157F8B01AE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  <a:ea typeface="+mn-ea"/>
              <a:cs typeface="+mn-cs"/>
            </a:rPr>
            <a:t>Article says Norway and Scotland provide a large portion of salmon to France</a:t>
          </a:r>
          <a:endParaRPr lang="en-US" sz="1600" dirty="0">
            <a:solidFill>
              <a:schemeClr val="bg2"/>
            </a:solidFill>
          </a:endParaRPr>
        </a:p>
      </dgm:t>
    </dgm:pt>
    <dgm:pt modelId="{9FED48B3-4081-4565-892A-3A0DF75280B0}" type="parTrans" cxnId="{721322EB-807E-418B-9392-0E739F95722C}">
      <dgm:prSet/>
      <dgm:spPr/>
      <dgm:t>
        <a:bodyPr/>
        <a:lstStyle/>
        <a:p>
          <a:endParaRPr lang="en-US" sz="1200"/>
        </a:p>
      </dgm:t>
    </dgm:pt>
    <dgm:pt modelId="{8E534DFF-819C-4F4F-BEB9-05B3D9979EAB}" type="sibTrans" cxnId="{721322EB-807E-418B-9392-0E739F95722C}">
      <dgm:prSet/>
      <dgm:spPr/>
      <dgm:t>
        <a:bodyPr/>
        <a:lstStyle/>
        <a:p>
          <a:endParaRPr lang="en-US" sz="1200"/>
        </a:p>
      </dgm:t>
    </dgm:pt>
    <dgm:pt modelId="{766A5E3E-1039-EF47-8E27-D7F5E5BF1268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bg2"/>
              </a:solidFill>
            </a:rPr>
            <a:t>While the information does not provide when the fish are being consumed, it could indicate lower reported weights for France over Norway</a:t>
          </a:r>
        </a:p>
      </dgm:t>
    </dgm:pt>
    <dgm:pt modelId="{B0CC0FCD-2260-7642-A163-F9D7EA1E61A5}" type="parTrans" cxnId="{164D1593-3079-1B4D-A5A5-62CD868E7E27}">
      <dgm:prSet/>
      <dgm:spPr/>
      <dgm:t>
        <a:bodyPr/>
        <a:lstStyle/>
        <a:p>
          <a:endParaRPr lang="en-US"/>
        </a:p>
      </dgm:t>
    </dgm:pt>
    <dgm:pt modelId="{0FA00EE5-3679-3A48-A7C7-83C0D0FB7578}" type="sibTrans" cxnId="{164D1593-3079-1B4D-A5A5-62CD868E7E27}">
      <dgm:prSet/>
      <dgm:spPr/>
      <dgm:t>
        <a:bodyPr/>
        <a:lstStyle/>
        <a:p>
          <a:endParaRPr lang="en-US"/>
        </a:p>
      </dgm:t>
    </dgm:pt>
    <dgm:pt modelId="{1A148C7C-2DF7-4A3E-8B60-CD1BB656DEB0}" type="pres">
      <dgm:prSet presAssocID="{1E11E206-3F6C-4535-B4C2-1852A1175E7D}" presName="linear" presStyleCnt="0">
        <dgm:presLayoutVars>
          <dgm:dir/>
          <dgm:animLvl val="lvl"/>
          <dgm:resizeHandles val="exact"/>
        </dgm:presLayoutVars>
      </dgm:prSet>
      <dgm:spPr/>
    </dgm:pt>
    <dgm:pt modelId="{75069D38-BA13-4431-99AF-CCCC3F150DA1}" type="pres">
      <dgm:prSet presAssocID="{96F225B3-2268-4CB1-9A6D-DD3D78235A90}" presName="parentLin" presStyleCnt="0"/>
      <dgm:spPr/>
    </dgm:pt>
    <dgm:pt modelId="{626BC4C1-7783-44BE-91BE-44C956F5D34C}" type="pres">
      <dgm:prSet presAssocID="{96F225B3-2268-4CB1-9A6D-DD3D78235A90}" presName="parentLeftMargin" presStyleLbl="node1" presStyleIdx="0" presStyleCnt="2"/>
      <dgm:spPr/>
    </dgm:pt>
    <dgm:pt modelId="{8B3DCA86-CC99-48ED-8764-6E81C7AE6BE9}" type="pres">
      <dgm:prSet presAssocID="{96F225B3-2268-4CB1-9A6D-DD3D78235A90}" presName="parentText" presStyleLbl="node1" presStyleIdx="0" presStyleCnt="2" custScaleX="96693" custScaleY="5670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A917F7A-6EF6-4379-B9C9-8385463527DE}" type="pres">
      <dgm:prSet presAssocID="{96F225B3-2268-4CB1-9A6D-DD3D78235A90}" presName="negativeSpace" presStyleCnt="0"/>
      <dgm:spPr/>
    </dgm:pt>
    <dgm:pt modelId="{D96AA0FF-3772-4C88-B9D9-D7702591B9A7}" type="pres">
      <dgm:prSet presAssocID="{96F225B3-2268-4CB1-9A6D-DD3D78235A90}" presName="childText" presStyleLbl="conFgAcc1" presStyleIdx="0" presStyleCnt="2" custScaleY="94176">
        <dgm:presLayoutVars>
          <dgm:bulletEnabled val="1"/>
        </dgm:presLayoutVars>
      </dgm:prSet>
      <dgm:spPr/>
    </dgm:pt>
    <dgm:pt modelId="{A1573737-E787-472F-AAE3-2E202980FDAD}" type="pres">
      <dgm:prSet presAssocID="{F7D5E32B-2816-47FB-95E5-01C708BBC493}" presName="spaceBetweenRectangles" presStyleCnt="0"/>
      <dgm:spPr/>
    </dgm:pt>
    <dgm:pt modelId="{2E035A50-D974-4530-9F87-25D1902BC720}" type="pres">
      <dgm:prSet presAssocID="{9270810E-5EDA-493C-94A3-CD56D6BDC201}" presName="parentLin" presStyleCnt="0"/>
      <dgm:spPr/>
    </dgm:pt>
    <dgm:pt modelId="{1A4914B0-4ADB-4422-A669-ADF399C2B1C5}" type="pres">
      <dgm:prSet presAssocID="{9270810E-5EDA-493C-94A3-CD56D6BDC201}" presName="parentLeftMargin" presStyleLbl="node1" presStyleIdx="0" presStyleCnt="2"/>
      <dgm:spPr/>
    </dgm:pt>
    <dgm:pt modelId="{388E0281-7FCC-4892-BD85-59C45354E9DA}" type="pres">
      <dgm:prSet presAssocID="{9270810E-5EDA-493C-94A3-CD56D6BDC201}" presName="parentText" presStyleLbl="node1" presStyleIdx="1" presStyleCnt="2" custScaleX="98677" custScaleY="5295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3C42DE1F-FF80-4A87-843C-09E6A8F10F3F}" type="pres">
      <dgm:prSet presAssocID="{9270810E-5EDA-493C-94A3-CD56D6BDC201}" presName="negativeSpace" presStyleCnt="0"/>
      <dgm:spPr/>
    </dgm:pt>
    <dgm:pt modelId="{EA904451-CA9C-48CF-A3F7-6C4003934218}" type="pres">
      <dgm:prSet presAssocID="{9270810E-5EDA-493C-94A3-CD56D6BDC201}" presName="childText" presStyleLbl="conFgAcc1" presStyleIdx="1" presStyleCnt="2" custScaleY="96340">
        <dgm:presLayoutVars>
          <dgm:bulletEnabled val="1"/>
        </dgm:presLayoutVars>
      </dgm:prSet>
      <dgm:spPr/>
    </dgm:pt>
  </dgm:ptLst>
  <dgm:cxnLst>
    <dgm:cxn modelId="{FDB70021-1166-434D-985E-ECB250AF01DF}" type="presOf" srcId="{9270810E-5EDA-493C-94A3-CD56D6BDC201}" destId="{388E0281-7FCC-4892-BD85-59C45354E9DA}" srcOrd="1" destOrd="0" presId="urn:microsoft.com/office/officeart/2005/8/layout/list1"/>
    <dgm:cxn modelId="{6D673346-6ECA-4422-95A7-26EBB2249461}" type="presOf" srcId="{6A69E878-6E4C-4840-B8F1-E395DA9854AF}" destId="{EA904451-CA9C-48CF-A3F7-6C4003934218}" srcOrd="0" destOrd="0" presId="urn:microsoft.com/office/officeart/2005/8/layout/list1"/>
    <dgm:cxn modelId="{606D715F-4BB7-40D4-B96D-3A1EE6FD1F64}" srcId="{9270810E-5EDA-493C-94A3-CD56D6BDC201}" destId="{6A69E878-6E4C-4840-B8F1-E395DA9854AF}" srcOrd="0" destOrd="0" parTransId="{E57BA40C-1429-48A7-B536-012502266669}" sibTransId="{29EBC539-22E0-4AC6-97FB-361BDF867572}"/>
    <dgm:cxn modelId="{06648C68-17D5-4856-978E-753512428FD8}" type="presOf" srcId="{73381DCD-C269-4E6D-9AFB-BECEE2749D18}" destId="{D96AA0FF-3772-4C88-B9D9-D7702591B9A7}" srcOrd="0" destOrd="0" presId="urn:microsoft.com/office/officeart/2005/8/layout/list1"/>
    <dgm:cxn modelId="{B6B42F78-086B-4E4B-B826-486BB4DD11E2}" type="presOf" srcId="{2C08368D-FB80-4EA7-8460-B8157F8B01AE}" destId="{EA904451-CA9C-48CF-A3F7-6C4003934218}" srcOrd="0" destOrd="1" presId="urn:microsoft.com/office/officeart/2005/8/layout/list1"/>
    <dgm:cxn modelId="{98E5AC7D-827F-4FB2-A78A-1018D4A6B493}" type="presOf" srcId="{1E11E206-3F6C-4535-B4C2-1852A1175E7D}" destId="{1A148C7C-2DF7-4A3E-8B60-CD1BB656DEB0}" srcOrd="0" destOrd="0" presId="urn:microsoft.com/office/officeart/2005/8/layout/list1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FBAE2986-BAF0-954B-9F45-DC7FE87C511F}" type="presOf" srcId="{766A5E3E-1039-EF47-8E27-D7F5E5BF1268}" destId="{EA904451-CA9C-48CF-A3F7-6C4003934218}" srcOrd="0" destOrd="2" presId="urn:microsoft.com/office/officeart/2005/8/layout/list1"/>
    <dgm:cxn modelId="{164D1593-3079-1B4D-A5A5-62CD868E7E27}" srcId="{9270810E-5EDA-493C-94A3-CD56D6BDC201}" destId="{766A5E3E-1039-EF47-8E27-D7F5E5BF1268}" srcOrd="2" destOrd="0" parTransId="{B0CC0FCD-2260-7642-A163-F9D7EA1E61A5}" sibTransId="{0FA00EE5-3679-3A48-A7C7-83C0D0FB7578}"/>
    <dgm:cxn modelId="{64ADF198-D21B-4827-A5CE-B8972422049E}" type="presOf" srcId="{9270810E-5EDA-493C-94A3-CD56D6BDC201}" destId="{1A4914B0-4ADB-4422-A669-ADF399C2B1C5}" srcOrd="0" destOrd="0" presId="urn:microsoft.com/office/officeart/2005/8/layout/list1"/>
    <dgm:cxn modelId="{16FB6CCA-CB32-45F7-9201-709782784D93}" type="presOf" srcId="{96F225B3-2268-4CB1-9A6D-DD3D78235A90}" destId="{626BC4C1-7783-44BE-91BE-44C956F5D34C}" srcOrd="0" destOrd="0" presId="urn:microsoft.com/office/officeart/2005/8/layout/list1"/>
    <dgm:cxn modelId="{F7EA77E1-FDB7-4D5D-BCAF-1E12512C1E86}" type="presOf" srcId="{96F225B3-2268-4CB1-9A6D-DD3D78235A90}" destId="{8B3DCA86-CC99-48ED-8764-6E81C7AE6BE9}" srcOrd="1" destOrd="0" presId="urn:microsoft.com/office/officeart/2005/8/layout/list1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721322EB-807E-418B-9392-0E739F95722C}" srcId="{9270810E-5EDA-493C-94A3-CD56D6BDC201}" destId="{2C08368D-FB80-4EA7-8460-B8157F8B01AE}" srcOrd="1" destOrd="0" parTransId="{9FED48B3-4081-4565-892A-3A0DF75280B0}" sibTransId="{8E534DFF-819C-4F4F-BEB9-05B3D9979EAB}"/>
    <dgm:cxn modelId="{304B3FEF-A04A-4EB6-B224-EBD06900C776}" srcId="{1E11E206-3F6C-4535-B4C2-1852A1175E7D}" destId="{9270810E-5EDA-493C-94A3-CD56D6BDC201}" srcOrd="1" destOrd="0" parTransId="{8AFFD4DB-1827-4550-B581-D6836D1A7B41}" sibTransId="{C6C5529E-8F47-4FCC-A5E6-616381E60A8A}"/>
    <dgm:cxn modelId="{235F2E60-677B-44C0-A518-958DF4691A0E}" type="presParOf" srcId="{1A148C7C-2DF7-4A3E-8B60-CD1BB656DEB0}" destId="{75069D38-BA13-4431-99AF-CCCC3F150DA1}" srcOrd="0" destOrd="0" presId="urn:microsoft.com/office/officeart/2005/8/layout/list1"/>
    <dgm:cxn modelId="{6125DB4D-92C8-4E3C-A150-27250FAA2A20}" type="presParOf" srcId="{75069D38-BA13-4431-99AF-CCCC3F150DA1}" destId="{626BC4C1-7783-44BE-91BE-44C956F5D34C}" srcOrd="0" destOrd="0" presId="urn:microsoft.com/office/officeart/2005/8/layout/list1"/>
    <dgm:cxn modelId="{7BA45699-6B2C-40A6-980D-D399D568CBE9}" type="presParOf" srcId="{75069D38-BA13-4431-99AF-CCCC3F150DA1}" destId="{8B3DCA86-CC99-48ED-8764-6E81C7AE6BE9}" srcOrd="1" destOrd="0" presId="urn:microsoft.com/office/officeart/2005/8/layout/list1"/>
    <dgm:cxn modelId="{28954837-1E0E-441A-B41C-144A6E714BAE}" type="presParOf" srcId="{1A148C7C-2DF7-4A3E-8B60-CD1BB656DEB0}" destId="{8A917F7A-6EF6-4379-B9C9-8385463527DE}" srcOrd="1" destOrd="0" presId="urn:microsoft.com/office/officeart/2005/8/layout/list1"/>
    <dgm:cxn modelId="{7555952A-C465-4BF9-8957-CA20F221717B}" type="presParOf" srcId="{1A148C7C-2DF7-4A3E-8B60-CD1BB656DEB0}" destId="{D96AA0FF-3772-4C88-B9D9-D7702591B9A7}" srcOrd="2" destOrd="0" presId="urn:microsoft.com/office/officeart/2005/8/layout/list1"/>
    <dgm:cxn modelId="{B8B65958-CCBD-4323-978A-3DD1ED694D41}" type="presParOf" srcId="{1A148C7C-2DF7-4A3E-8B60-CD1BB656DEB0}" destId="{A1573737-E787-472F-AAE3-2E202980FDAD}" srcOrd="3" destOrd="0" presId="urn:microsoft.com/office/officeart/2005/8/layout/list1"/>
    <dgm:cxn modelId="{7E4E188C-5B05-4F77-9110-2F8289A93428}" type="presParOf" srcId="{1A148C7C-2DF7-4A3E-8B60-CD1BB656DEB0}" destId="{2E035A50-D974-4530-9F87-25D1902BC720}" srcOrd="4" destOrd="0" presId="urn:microsoft.com/office/officeart/2005/8/layout/list1"/>
    <dgm:cxn modelId="{FDB60B69-6827-4931-ACB3-C38E17F75FE6}" type="presParOf" srcId="{2E035A50-D974-4530-9F87-25D1902BC720}" destId="{1A4914B0-4ADB-4422-A669-ADF399C2B1C5}" srcOrd="0" destOrd="0" presId="urn:microsoft.com/office/officeart/2005/8/layout/list1"/>
    <dgm:cxn modelId="{1A03D9F2-33F7-4D26-905D-939104CC4AF6}" type="presParOf" srcId="{2E035A50-D974-4530-9F87-25D1902BC720}" destId="{388E0281-7FCC-4892-BD85-59C45354E9DA}" srcOrd="1" destOrd="0" presId="urn:microsoft.com/office/officeart/2005/8/layout/list1"/>
    <dgm:cxn modelId="{34BDB026-7525-46DC-AB2D-2A805EE92515}" type="presParOf" srcId="{1A148C7C-2DF7-4A3E-8B60-CD1BB656DEB0}" destId="{3C42DE1F-FF80-4A87-843C-09E6A8F10F3F}" srcOrd="5" destOrd="0" presId="urn:microsoft.com/office/officeart/2005/8/layout/list1"/>
    <dgm:cxn modelId="{101ADCAC-CC93-49E6-BDBD-DF50281FFD48}" type="presParOf" srcId="{1A148C7C-2DF7-4A3E-8B60-CD1BB656DEB0}" destId="{EA904451-CA9C-48CF-A3F7-6C40039342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2" loCatId="list" qsTypeId="urn:microsoft.com/office/officeart/2005/8/quickstyle/simple1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35CE50FE-FA6B-438A-BDBA-9B273E6736BA}">
      <dgm:prSet/>
      <dgm:spPr/>
      <dgm:t>
        <a:bodyPr/>
        <a:lstStyle/>
        <a:p>
          <a:r>
            <a:rPr lang="en-US" dirty="0"/>
            <a:t>Investigate data back to 1904 to see:</a:t>
          </a:r>
        </a:p>
      </dgm:t>
    </dgm:pt>
    <dgm:pt modelId="{041EA2AA-79BF-4E81-BE26-7602451C547A}" type="parTrans" cxnId="{045A973B-2793-4233-B0DD-A06A4D9E568A}">
      <dgm:prSet/>
      <dgm:spPr/>
      <dgm:t>
        <a:bodyPr/>
        <a:lstStyle/>
        <a:p>
          <a:endParaRPr lang="en-US"/>
        </a:p>
      </dgm:t>
    </dgm:pt>
    <dgm:pt modelId="{5E917E99-E082-4E09-A2C0-44C12F971A6A}" type="sibTrans" cxnId="{045A973B-2793-4233-B0DD-A06A4D9E568A}">
      <dgm:prSet/>
      <dgm:spPr/>
      <dgm:t>
        <a:bodyPr/>
        <a:lstStyle/>
        <a:p>
          <a:endParaRPr lang="en-US"/>
        </a:p>
      </dgm:t>
    </dgm:pt>
    <dgm:pt modelId="{0CAD6BAE-C3D8-4C9E-99F7-B8721A5E98BA}">
      <dgm:prSet/>
      <dgm:spPr/>
      <dgm:t>
        <a:bodyPr/>
        <a:lstStyle/>
        <a:p>
          <a:pPr rtl="0"/>
          <a:r>
            <a:rPr lang="en-US" dirty="0"/>
            <a:t>If harvesting has increased</a:t>
          </a:r>
        </a:p>
      </dgm:t>
    </dgm:pt>
    <dgm:pt modelId="{8DB6AA9C-2239-43DF-9839-D6CB1D543D54}" type="parTrans" cxnId="{E3A69125-6FFB-45E4-9E9E-B6EA314C1766}">
      <dgm:prSet/>
      <dgm:spPr/>
      <dgm:t>
        <a:bodyPr/>
        <a:lstStyle/>
        <a:p>
          <a:endParaRPr lang="en-US"/>
        </a:p>
      </dgm:t>
    </dgm:pt>
    <dgm:pt modelId="{24056423-FE4B-4F8C-AC4A-01D94F90392B}" type="sibTrans" cxnId="{E3A69125-6FFB-45E4-9E9E-B6EA314C1766}">
      <dgm:prSet/>
      <dgm:spPr/>
      <dgm:t>
        <a:bodyPr/>
        <a:lstStyle/>
        <a:p>
          <a:endParaRPr lang="en-US"/>
        </a:p>
      </dgm:t>
    </dgm:pt>
    <dgm:pt modelId="{D6414279-7CD1-4D24-AE91-BA432968A40C}">
      <dgm:prSet/>
      <dgm:spPr/>
      <dgm:t>
        <a:bodyPr/>
        <a:lstStyle/>
        <a:p>
          <a:pPr rtl="0"/>
          <a:r>
            <a:rPr lang="en-US" dirty="0"/>
            <a:t>Species have migrated areas</a:t>
          </a:r>
        </a:p>
      </dgm:t>
    </dgm:pt>
    <dgm:pt modelId="{F14F7C14-29A3-48EE-8205-455780C49B79}" type="parTrans" cxnId="{59C39AC4-AE50-42A8-BA55-45C7704BABCF}">
      <dgm:prSet/>
      <dgm:spPr/>
      <dgm:t>
        <a:bodyPr/>
        <a:lstStyle/>
        <a:p>
          <a:endParaRPr lang="en-US"/>
        </a:p>
      </dgm:t>
    </dgm:pt>
    <dgm:pt modelId="{E8B989D6-9BCC-4169-92BB-9F4F2A8F4A69}" type="sibTrans" cxnId="{59C39AC4-AE50-42A8-BA55-45C7704BABCF}">
      <dgm:prSet/>
      <dgm:spPr/>
      <dgm:t>
        <a:bodyPr/>
        <a:lstStyle/>
        <a:p>
          <a:endParaRPr lang="en-US"/>
        </a:p>
      </dgm:t>
    </dgm:pt>
    <dgm:pt modelId="{86E4E29D-E8E2-504A-8606-B7AB5EE5C96F}">
      <dgm:prSet/>
      <dgm:spPr/>
      <dgm:t>
        <a:bodyPr/>
        <a:lstStyle/>
        <a:p>
          <a:r>
            <a:rPr lang="en-US" dirty="0"/>
            <a:t>Obtain Consumption Data</a:t>
          </a:r>
        </a:p>
      </dgm:t>
    </dgm:pt>
    <dgm:pt modelId="{6C0D4136-01C2-A84D-A4BB-00339820691E}" type="parTrans" cxnId="{99E95F70-E182-0F43-B7CF-9A5D0E2E3CA5}">
      <dgm:prSet/>
      <dgm:spPr/>
      <dgm:t>
        <a:bodyPr/>
        <a:lstStyle/>
        <a:p>
          <a:endParaRPr lang="en-US"/>
        </a:p>
      </dgm:t>
    </dgm:pt>
    <dgm:pt modelId="{5A6B7575-E5B8-8847-984E-F8C7F813734A}" type="sibTrans" cxnId="{99E95F70-E182-0F43-B7CF-9A5D0E2E3CA5}">
      <dgm:prSet/>
      <dgm:spPr/>
      <dgm:t>
        <a:bodyPr/>
        <a:lstStyle/>
        <a:p>
          <a:endParaRPr lang="en-US"/>
        </a:p>
      </dgm:t>
    </dgm:pt>
    <dgm:pt modelId="{BC1EDAD5-BD16-5C40-B82D-9342B5A1E1BF}">
      <dgm:prSet/>
      <dgm:spPr/>
      <dgm:t>
        <a:bodyPr/>
        <a:lstStyle/>
        <a:p>
          <a:r>
            <a:rPr lang="en-US" dirty="0"/>
            <a:t>See if France consumes more Salmon than they harvest</a:t>
          </a:r>
        </a:p>
      </dgm:t>
    </dgm:pt>
    <dgm:pt modelId="{AACD1188-9E83-9E4F-8931-02FAA922E236}" type="parTrans" cxnId="{CB610C5C-8E59-9145-8CBE-63A601F4DA54}">
      <dgm:prSet/>
      <dgm:spPr/>
      <dgm:t>
        <a:bodyPr/>
        <a:lstStyle/>
        <a:p>
          <a:endParaRPr lang="en-US"/>
        </a:p>
      </dgm:t>
    </dgm:pt>
    <dgm:pt modelId="{547DF4F9-2532-A84D-9EFE-35E104B42C30}" type="sibTrans" cxnId="{CB610C5C-8E59-9145-8CBE-63A601F4DA54}">
      <dgm:prSet/>
      <dgm:spPr/>
      <dgm:t>
        <a:bodyPr/>
        <a:lstStyle/>
        <a:p>
          <a:endParaRPr lang="en-US"/>
        </a:p>
      </dgm:t>
    </dgm:pt>
    <dgm:pt modelId="{D653691A-5142-3B4B-81E1-5D120478E560}">
      <dgm:prSet/>
      <dgm:spPr/>
      <dgm:t>
        <a:bodyPr/>
        <a:lstStyle/>
        <a:p>
          <a:r>
            <a:rPr lang="en-US" dirty="0"/>
            <a:t>See if Norway consumes less Salmon than they harvest</a:t>
          </a:r>
        </a:p>
      </dgm:t>
    </dgm:pt>
    <dgm:pt modelId="{5F30D4EE-8AE6-1C45-8830-21EF315BF980}" type="parTrans" cxnId="{26B0F911-18C3-C840-A7A1-A43896793AD1}">
      <dgm:prSet/>
      <dgm:spPr/>
      <dgm:t>
        <a:bodyPr/>
        <a:lstStyle/>
        <a:p>
          <a:endParaRPr lang="en-US"/>
        </a:p>
      </dgm:t>
    </dgm:pt>
    <dgm:pt modelId="{020FADE4-CEBF-CF44-A8C0-BB5422D62CBE}" type="sibTrans" cxnId="{26B0F911-18C3-C840-A7A1-A43896793AD1}">
      <dgm:prSet/>
      <dgm:spPr/>
      <dgm:t>
        <a:bodyPr/>
        <a:lstStyle/>
        <a:p>
          <a:endParaRPr lang="en-US"/>
        </a:p>
      </dgm:t>
    </dgm:pt>
    <dgm:pt modelId="{5FA868A4-B144-CE43-829C-13C2BF0051D2}">
      <dgm:prSet/>
      <dgm:spPr/>
      <dgm:t>
        <a:bodyPr/>
        <a:lstStyle/>
        <a:p>
          <a:r>
            <a:rPr lang="en-US" dirty="0"/>
            <a:t> Most consumed fish compared to harvest data</a:t>
          </a:r>
        </a:p>
      </dgm:t>
    </dgm:pt>
    <dgm:pt modelId="{0A23A167-4227-084E-81A4-68855F27FD48}" type="parTrans" cxnId="{41E251F9-039B-D943-8EC7-43A62749F1E7}">
      <dgm:prSet/>
      <dgm:spPr/>
      <dgm:t>
        <a:bodyPr/>
        <a:lstStyle/>
        <a:p>
          <a:endParaRPr lang="en-US"/>
        </a:p>
      </dgm:t>
    </dgm:pt>
    <dgm:pt modelId="{02F048F1-9D20-D14C-8F44-9490ED0B3F92}" type="sibTrans" cxnId="{41E251F9-039B-D943-8EC7-43A62749F1E7}">
      <dgm:prSet/>
      <dgm:spPr/>
      <dgm:t>
        <a:bodyPr/>
        <a:lstStyle/>
        <a:p>
          <a:endParaRPr lang="en-US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9ADB6F5D-9C9F-48E8-BA73-30A7CB91DDA9}" type="pres">
      <dgm:prSet presAssocID="{35CE50FE-FA6B-438A-BDBA-9B273E6736BA}" presName="parentLin" presStyleCnt="0"/>
      <dgm:spPr/>
    </dgm:pt>
    <dgm:pt modelId="{1DA2DBA8-FF13-4046-9A4B-FA26A7A8AE04}" type="pres">
      <dgm:prSet presAssocID="{35CE50FE-FA6B-438A-BDBA-9B273E6736BA}" presName="parentLeftMargin" presStyleLbl="node1" presStyleIdx="0" presStyleCnt="2"/>
      <dgm:spPr/>
    </dgm:pt>
    <dgm:pt modelId="{E022AD64-6C14-41D5-BC9F-2BFBC0D6C3E0}" type="pres">
      <dgm:prSet presAssocID="{35CE50FE-FA6B-438A-BDBA-9B273E6736BA}" presName="parentText" presStyleLbl="node1" presStyleIdx="0" presStyleCnt="2" custScaleX="7491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EA1C4785-F717-46FE-9168-8C8D21641086}" type="pres">
      <dgm:prSet presAssocID="{35CE50FE-FA6B-438A-BDBA-9B273E6736BA}" presName="negativeSpace" presStyleCnt="0"/>
      <dgm:spPr/>
    </dgm:pt>
    <dgm:pt modelId="{F901923D-E6E1-47FE-BE41-8B8C66EFA3AF}" type="pres">
      <dgm:prSet presAssocID="{35CE50FE-FA6B-438A-BDBA-9B273E6736BA}" presName="childText" presStyleLbl="alignAcc1" presStyleIdx="0" presStyleCnt="2">
        <dgm:presLayoutVars>
          <dgm:bulletEnabled val="1"/>
        </dgm:presLayoutVars>
      </dgm:prSet>
      <dgm:spPr/>
    </dgm:pt>
    <dgm:pt modelId="{6E7C7043-03EC-AB40-8E9E-1F5D2A657FCF}" type="pres">
      <dgm:prSet presAssocID="{5E917E99-E082-4E09-A2C0-44C12F971A6A}" presName="spaceBetweenRectangles" presStyleCnt="0"/>
      <dgm:spPr/>
    </dgm:pt>
    <dgm:pt modelId="{057C4A00-97B5-2348-81EF-A3967D2C5AE6}" type="pres">
      <dgm:prSet presAssocID="{86E4E29D-E8E2-504A-8606-B7AB5EE5C96F}" presName="parentLin" presStyleCnt="0"/>
      <dgm:spPr/>
    </dgm:pt>
    <dgm:pt modelId="{CD25D6BD-C58E-574D-B258-83ABE27BF7B8}" type="pres">
      <dgm:prSet presAssocID="{86E4E29D-E8E2-504A-8606-B7AB5EE5C96F}" presName="parentLeftMargin" presStyleLbl="node1" presStyleIdx="0" presStyleCnt="2"/>
      <dgm:spPr/>
    </dgm:pt>
    <dgm:pt modelId="{F4BEC515-2340-D842-868E-CD4A3A494475}" type="pres">
      <dgm:prSet presAssocID="{86E4E29D-E8E2-504A-8606-B7AB5EE5C9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4611039-1952-1442-9DED-9215BA783FC0}" type="pres">
      <dgm:prSet presAssocID="{86E4E29D-E8E2-504A-8606-B7AB5EE5C96F}" presName="negativeSpace" presStyleCnt="0"/>
      <dgm:spPr/>
    </dgm:pt>
    <dgm:pt modelId="{0ED391C2-2B2B-3343-A06F-CE2D0152B8E2}" type="pres">
      <dgm:prSet presAssocID="{86E4E29D-E8E2-504A-8606-B7AB5EE5C96F}" presName="childText" presStyleLbl="alignAcc1" presStyleIdx="1" presStyleCnt="2">
        <dgm:presLayoutVars>
          <dgm:bulletEnabled val="1"/>
        </dgm:presLayoutVars>
      </dgm:prSet>
      <dgm:spPr/>
    </dgm:pt>
  </dgm:ptLst>
  <dgm:cxnLst>
    <dgm:cxn modelId="{ABF49A02-03DB-DB45-9E62-3EBB073247BF}" type="presOf" srcId="{86E4E29D-E8E2-504A-8606-B7AB5EE5C96F}" destId="{CD25D6BD-C58E-574D-B258-83ABE27BF7B8}" srcOrd="0" destOrd="0" presId="urn:microsoft.com/office/officeart/2005/8/layout/list1#2"/>
    <dgm:cxn modelId="{26B0F911-18C3-C840-A7A1-A43896793AD1}" srcId="{86E4E29D-E8E2-504A-8606-B7AB5EE5C96F}" destId="{D653691A-5142-3B4B-81E1-5D120478E560}" srcOrd="1" destOrd="0" parTransId="{5F30D4EE-8AE6-1C45-8830-21EF315BF980}" sibTransId="{020FADE4-CEBF-CF44-A8C0-BB5422D62CBE}"/>
    <dgm:cxn modelId="{E3A69125-6FFB-45E4-9E9E-B6EA314C1766}" srcId="{35CE50FE-FA6B-438A-BDBA-9B273E6736BA}" destId="{0CAD6BAE-C3D8-4C9E-99F7-B8721A5E98BA}" srcOrd="0" destOrd="0" parTransId="{8DB6AA9C-2239-43DF-9839-D6CB1D543D54}" sibTransId="{24056423-FE4B-4F8C-AC4A-01D94F90392B}"/>
    <dgm:cxn modelId="{57D9B837-C1F0-4173-BC9B-78F906992C96}" type="presOf" srcId="{0CAD6BAE-C3D8-4C9E-99F7-B8721A5E98BA}" destId="{F901923D-E6E1-47FE-BE41-8B8C66EFA3AF}" srcOrd="0" destOrd="0" presId="urn:microsoft.com/office/officeart/2005/8/layout/list1#2"/>
    <dgm:cxn modelId="{045A973B-2793-4233-B0DD-A06A4D9E568A}" srcId="{B7B4D503-0B80-4460-922F-678D7B3B9A0D}" destId="{35CE50FE-FA6B-438A-BDBA-9B273E6736BA}" srcOrd="0" destOrd="0" parTransId="{041EA2AA-79BF-4E81-BE26-7602451C547A}" sibTransId="{5E917E99-E082-4E09-A2C0-44C12F971A6A}"/>
    <dgm:cxn modelId="{A2653C3C-EA3C-1142-A5CF-36B2C5ABA501}" type="presOf" srcId="{5FA868A4-B144-CE43-829C-13C2BF0051D2}" destId="{0ED391C2-2B2B-3343-A06F-CE2D0152B8E2}" srcOrd="0" destOrd="2" presId="urn:microsoft.com/office/officeart/2005/8/layout/list1#2"/>
    <dgm:cxn modelId="{CB610C5C-8E59-9145-8CBE-63A601F4DA54}" srcId="{86E4E29D-E8E2-504A-8606-B7AB5EE5C96F}" destId="{BC1EDAD5-BD16-5C40-B82D-9342B5A1E1BF}" srcOrd="0" destOrd="0" parTransId="{AACD1188-9E83-9E4F-8931-02FAA922E236}" sibTransId="{547DF4F9-2532-A84D-9EFE-35E104B42C30}"/>
    <dgm:cxn modelId="{99E95F70-E182-0F43-B7CF-9A5D0E2E3CA5}" srcId="{B7B4D503-0B80-4460-922F-678D7B3B9A0D}" destId="{86E4E29D-E8E2-504A-8606-B7AB5EE5C96F}" srcOrd="1" destOrd="0" parTransId="{6C0D4136-01C2-A84D-A4BB-00339820691E}" sibTransId="{5A6B7575-E5B8-8847-984E-F8C7F813734A}"/>
    <dgm:cxn modelId="{6269DA80-D188-2642-B002-83133815C1BC}" type="presOf" srcId="{D653691A-5142-3B4B-81E1-5D120478E560}" destId="{0ED391C2-2B2B-3343-A06F-CE2D0152B8E2}" srcOrd="0" destOrd="1" presId="urn:microsoft.com/office/officeart/2005/8/layout/list1#2"/>
    <dgm:cxn modelId="{A80F83AD-7A5D-6F4E-972F-569D474966FD}" type="presOf" srcId="{86E4E29D-E8E2-504A-8606-B7AB5EE5C96F}" destId="{F4BEC515-2340-D842-868E-CD4A3A494475}" srcOrd="1" destOrd="0" presId="urn:microsoft.com/office/officeart/2005/8/layout/list1#2"/>
    <dgm:cxn modelId="{CD2140BB-2C93-47B8-ACA3-E8203BF2DBB4}" type="presOf" srcId="{35CE50FE-FA6B-438A-BDBA-9B273E6736BA}" destId="{1DA2DBA8-FF13-4046-9A4B-FA26A7A8AE04}" srcOrd="0" destOrd="0" presId="urn:microsoft.com/office/officeart/2005/8/layout/list1#2"/>
    <dgm:cxn modelId="{876CB1BD-F97D-4315-AF3C-4B8873154413}" type="presOf" srcId="{35CE50FE-FA6B-438A-BDBA-9B273E6736BA}" destId="{E022AD64-6C14-41D5-BC9F-2BFBC0D6C3E0}" srcOrd="1" destOrd="0" presId="urn:microsoft.com/office/officeart/2005/8/layout/list1#2"/>
    <dgm:cxn modelId="{59C39AC4-AE50-42A8-BA55-45C7704BABCF}" srcId="{35CE50FE-FA6B-438A-BDBA-9B273E6736BA}" destId="{D6414279-7CD1-4D24-AE91-BA432968A40C}" srcOrd="1" destOrd="0" parTransId="{F14F7C14-29A3-48EE-8205-455780C49B79}" sibTransId="{E8B989D6-9BCC-4169-92BB-9F4F2A8F4A69}"/>
    <dgm:cxn modelId="{DE4C98CE-7EF8-48A0-A0C4-4E2C192BC7A5}" type="presOf" srcId="{D6414279-7CD1-4D24-AE91-BA432968A40C}" destId="{F901923D-E6E1-47FE-BE41-8B8C66EFA3AF}" srcOrd="0" destOrd="1" presId="urn:microsoft.com/office/officeart/2005/8/layout/list1#2"/>
    <dgm:cxn modelId="{5DA867DB-4E75-42E6-8B5A-1F2B65992BA7}" type="presOf" srcId="{B7B4D503-0B80-4460-922F-678D7B3B9A0D}" destId="{01DD0F12-12F5-4D40-B8E1-50F8BA73202A}" srcOrd="0" destOrd="0" presId="urn:microsoft.com/office/officeart/2005/8/layout/list1#2"/>
    <dgm:cxn modelId="{9C7DD4F5-17AC-C54E-AD58-A653067BB77C}" type="presOf" srcId="{BC1EDAD5-BD16-5C40-B82D-9342B5A1E1BF}" destId="{0ED391C2-2B2B-3343-A06F-CE2D0152B8E2}" srcOrd="0" destOrd="0" presId="urn:microsoft.com/office/officeart/2005/8/layout/list1#2"/>
    <dgm:cxn modelId="{41E251F9-039B-D943-8EC7-43A62749F1E7}" srcId="{86E4E29D-E8E2-504A-8606-B7AB5EE5C96F}" destId="{5FA868A4-B144-CE43-829C-13C2BF0051D2}" srcOrd="2" destOrd="0" parTransId="{0A23A167-4227-084E-81A4-68855F27FD48}" sibTransId="{02F048F1-9D20-D14C-8F44-9490ED0B3F92}"/>
    <dgm:cxn modelId="{575A2F2B-2B4F-43EC-818C-B7E12DDDF3E9}" type="presParOf" srcId="{01DD0F12-12F5-4D40-B8E1-50F8BA73202A}" destId="{9ADB6F5D-9C9F-48E8-BA73-30A7CB91DDA9}" srcOrd="0" destOrd="0" presId="urn:microsoft.com/office/officeart/2005/8/layout/list1#2"/>
    <dgm:cxn modelId="{9CB32CDE-348E-41D1-B8F9-95CA9A2BB358}" type="presParOf" srcId="{9ADB6F5D-9C9F-48E8-BA73-30A7CB91DDA9}" destId="{1DA2DBA8-FF13-4046-9A4B-FA26A7A8AE04}" srcOrd="0" destOrd="0" presId="urn:microsoft.com/office/officeart/2005/8/layout/list1#2"/>
    <dgm:cxn modelId="{EFC7B67D-EA87-4273-8C2D-2368BBB7218A}" type="presParOf" srcId="{9ADB6F5D-9C9F-48E8-BA73-30A7CB91DDA9}" destId="{E022AD64-6C14-41D5-BC9F-2BFBC0D6C3E0}" srcOrd="1" destOrd="0" presId="urn:microsoft.com/office/officeart/2005/8/layout/list1#2"/>
    <dgm:cxn modelId="{2B0B1F95-4B76-472F-A7C9-7251A2F918D3}" type="presParOf" srcId="{01DD0F12-12F5-4D40-B8E1-50F8BA73202A}" destId="{EA1C4785-F717-46FE-9168-8C8D21641086}" srcOrd="1" destOrd="0" presId="urn:microsoft.com/office/officeart/2005/8/layout/list1#2"/>
    <dgm:cxn modelId="{9627A8E8-A74A-4B1E-89F4-6766DE1ACE37}" type="presParOf" srcId="{01DD0F12-12F5-4D40-B8E1-50F8BA73202A}" destId="{F901923D-E6E1-47FE-BE41-8B8C66EFA3AF}" srcOrd="2" destOrd="0" presId="urn:microsoft.com/office/officeart/2005/8/layout/list1#2"/>
    <dgm:cxn modelId="{04FBD68C-190F-274B-8542-08AB4B6FE69B}" type="presParOf" srcId="{01DD0F12-12F5-4D40-B8E1-50F8BA73202A}" destId="{6E7C7043-03EC-AB40-8E9E-1F5D2A657FCF}" srcOrd="3" destOrd="0" presId="urn:microsoft.com/office/officeart/2005/8/layout/list1#2"/>
    <dgm:cxn modelId="{E8303928-2169-F44D-90C0-09DE37ECD781}" type="presParOf" srcId="{01DD0F12-12F5-4D40-B8E1-50F8BA73202A}" destId="{057C4A00-97B5-2348-81EF-A3967D2C5AE6}" srcOrd="4" destOrd="0" presId="urn:microsoft.com/office/officeart/2005/8/layout/list1#2"/>
    <dgm:cxn modelId="{F2ADFA53-351E-8142-9652-EC17244B5E06}" type="presParOf" srcId="{057C4A00-97B5-2348-81EF-A3967D2C5AE6}" destId="{CD25D6BD-C58E-574D-B258-83ABE27BF7B8}" srcOrd="0" destOrd="0" presId="urn:microsoft.com/office/officeart/2005/8/layout/list1#2"/>
    <dgm:cxn modelId="{420B1490-CB4E-F441-802C-30400DC4EEA6}" type="presParOf" srcId="{057C4A00-97B5-2348-81EF-A3967D2C5AE6}" destId="{F4BEC515-2340-D842-868E-CD4A3A494475}" srcOrd="1" destOrd="0" presId="urn:microsoft.com/office/officeart/2005/8/layout/list1#2"/>
    <dgm:cxn modelId="{B289CA97-A3F7-EC44-B3C2-AF81F1D9B58B}" type="presParOf" srcId="{01DD0F12-12F5-4D40-B8E1-50F8BA73202A}" destId="{D4611039-1952-1442-9DED-9215BA783FC0}" srcOrd="5" destOrd="0" presId="urn:microsoft.com/office/officeart/2005/8/layout/list1#2"/>
    <dgm:cxn modelId="{3380C0DE-2714-EE4D-85CD-CABA9DEFB65F}" type="presParOf" srcId="{01DD0F12-12F5-4D40-B8E1-50F8BA73202A}" destId="{0ED391C2-2B2B-3343-A06F-CE2D0152B8E2}" srcOrd="6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AA0FF-3772-4C88-B9D9-D7702591B9A7}">
      <dsp:nvSpPr>
        <dsp:cNvPr id="0" name=""/>
        <dsp:cNvSpPr/>
      </dsp:nvSpPr>
      <dsp:spPr>
        <a:xfrm>
          <a:off x="0" y="121197"/>
          <a:ext cx="7924800" cy="2850107"/>
        </a:xfrm>
        <a:prstGeom prst="rect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053" tIns="1124712" rIns="615053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  <a:ea typeface="+mn-ea"/>
              <a:cs typeface="+mn-cs"/>
            </a:rPr>
            <a:t>20 ICES countries submit Northeast Atlantic annual nominal catch statistics for over 200 species of fish and shellfish since 1904</a:t>
          </a:r>
          <a:endParaRPr lang="en-US" sz="1600" kern="1200" dirty="0">
            <a:solidFill>
              <a:schemeClr val="bg2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</a:rPr>
            <a:t>Data used from 2006 thru 2017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</a:rPr>
            <a:t>2016 and 2017 are preliminary data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</a:rPr>
            <a:t>The data was not corrected for non-reported catches where such may have occurred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bg2"/>
            </a:solidFill>
          </a:endParaRPr>
        </a:p>
      </dsp:txBody>
      <dsp:txXfrm>
        <a:off x="0" y="121197"/>
        <a:ext cx="7924800" cy="2850107"/>
      </dsp:txXfrm>
    </dsp:sp>
    <dsp:sp modelId="{8B3DCA86-CC99-48ED-8764-6E81C7AE6BE9}">
      <dsp:nvSpPr>
        <dsp:cNvPr id="0" name=""/>
        <dsp:cNvSpPr/>
      </dsp:nvSpPr>
      <dsp:spPr>
        <a:xfrm>
          <a:off x="396240" y="495"/>
          <a:ext cx="5363908" cy="1021062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/>
              </a:solidFill>
              <a:ea typeface="+mn-ea"/>
              <a:cs typeface="+mn-cs"/>
            </a:rPr>
            <a:t>Background</a:t>
          </a:r>
          <a:endParaRPr lang="en-US" sz="1800" b="1" kern="1200" dirty="0">
            <a:solidFill>
              <a:schemeClr val="bg2"/>
            </a:solidFill>
          </a:endParaRPr>
        </a:p>
      </dsp:txBody>
      <dsp:txXfrm>
        <a:off x="396240" y="495"/>
        <a:ext cx="5363908" cy="1021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AA0FF-3772-4C88-B9D9-D7702591B9A7}">
      <dsp:nvSpPr>
        <dsp:cNvPr id="0" name=""/>
        <dsp:cNvSpPr/>
      </dsp:nvSpPr>
      <dsp:spPr>
        <a:xfrm>
          <a:off x="0" y="119621"/>
          <a:ext cx="7726680" cy="1307504"/>
        </a:xfrm>
        <a:prstGeom prst="rect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9676" tIns="770636" rIns="59967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  <a:ea typeface="+mn-ea"/>
              <a:cs typeface="+mn-cs"/>
            </a:rPr>
            <a:t>Help to identify location to fish when targeting a specific species for commercial harvesting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0" y="119621"/>
        <a:ext cx="7726680" cy="1307504"/>
      </dsp:txXfrm>
    </dsp:sp>
    <dsp:sp modelId="{8B3DCA86-CC99-48ED-8764-6E81C7AE6BE9}">
      <dsp:nvSpPr>
        <dsp:cNvPr id="0" name=""/>
        <dsp:cNvSpPr/>
      </dsp:nvSpPr>
      <dsp:spPr>
        <a:xfrm>
          <a:off x="386334" y="38493"/>
          <a:ext cx="5229811" cy="686287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35" tIns="0" rIns="204435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/>
              </a:solidFill>
              <a:ea typeface="+mn-ea"/>
              <a:cs typeface="+mn-cs"/>
            </a:rPr>
            <a:t>Are certain species links to specific areas?</a:t>
          </a:r>
          <a:endParaRPr lang="en-US" sz="1800" b="1" kern="1200" dirty="0">
            <a:solidFill>
              <a:schemeClr val="bg2"/>
            </a:solidFill>
          </a:endParaRPr>
        </a:p>
      </dsp:txBody>
      <dsp:txXfrm>
        <a:off x="386334" y="38493"/>
        <a:ext cx="5229811" cy="686287"/>
      </dsp:txXfrm>
    </dsp:sp>
    <dsp:sp modelId="{EA904451-CA9C-48CF-A3F7-6C4003934218}">
      <dsp:nvSpPr>
        <dsp:cNvPr id="0" name=""/>
        <dsp:cNvSpPr/>
      </dsp:nvSpPr>
      <dsp:spPr>
        <a:xfrm>
          <a:off x="0" y="1684290"/>
          <a:ext cx="7726680" cy="2239615"/>
        </a:xfrm>
        <a:prstGeom prst="rect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9676" tIns="770636" rIns="59967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  <a:ea typeface="+mn-ea"/>
              <a:cs typeface="+mn-cs"/>
            </a:rPr>
            <a:t>Salmon is the most consumed fish in France</a:t>
          </a:r>
          <a:endParaRPr lang="en-US" sz="1600" kern="1200" dirty="0">
            <a:solidFill>
              <a:schemeClr val="bg2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  <a:ea typeface="+mn-ea"/>
              <a:cs typeface="+mn-cs"/>
            </a:rPr>
            <a:t>Article says Norway and Scotland provide a large portion of salmon to France</a:t>
          </a:r>
          <a:endParaRPr lang="en-US" sz="1600" kern="1200" dirty="0">
            <a:solidFill>
              <a:schemeClr val="bg2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</a:rPr>
            <a:t>While the information does not provide when the fish are being consumed, it could indicate lower reported weights for France over Norway</a:t>
          </a:r>
        </a:p>
      </dsp:txBody>
      <dsp:txXfrm>
        <a:off x="0" y="1684290"/>
        <a:ext cx="7726680" cy="2239615"/>
      </dsp:txXfrm>
    </dsp:sp>
    <dsp:sp modelId="{388E0281-7FCC-4892-BD85-59C45354E9DA}">
      <dsp:nvSpPr>
        <dsp:cNvPr id="0" name=""/>
        <dsp:cNvSpPr/>
      </dsp:nvSpPr>
      <dsp:spPr>
        <a:xfrm>
          <a:off x="386334" y="1648525"/>
          <a:ext cx="5337119" cy="640924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35" tIns="0" rIns="204435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/>
              </a:solidFill>
              <a:ea typeface="+mn-ea"/>
              <a:cs typeface="+mn-cs"/>
            </a:rPr>
            <a:t>Does France prefer salmon from Norway over self caught?</a:t>
          </a:r>
          <a:endParaRPr lang="en-US" sz="1800" b="1" kern="1200" dirty="0">
            <a:solidFill>
              <a:schemeClr val="bg2"/>
            </a:solidFill>
          </a:endParaRPr>
        </a:p>
      </dsp:txBody>
      <dsp:txXfrm>
        <a:off x="386334" y="1648525"/>
        <a:ext cx="5337119" cy="640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1923D-E6E1-47FE-BE41-8B8C66EFA3AF}">
      <dsp:nvSpPr>
        <dsp:cNvPr id="0" name=""/>
        <dsp:cNvSpPr/>
      </dsp:nvSpPr>
      <dsp:spPr>
        <a:xfrm>
          <a:off x="0" y="330899"/>
          <a:ext cx="78105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416560" rIns="60618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harvesting has increased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Species have migrated areas</a:t>
          </a:r>
        </a:p>
      </dsp:txBody>
      <dsp:txXfrm>
        <a:off x="0" y="330899"/>
        <a:ext cx="7810500" cy="1134000"/>
      </dsp:txXfrm>
    </dsp:sp>
    <dsp:sp modelId="{E022AD64-6C14-41D5-BC9F-2BFBC0D6C3E0}">
      <dsp:nvSpPr>
        <dsp:cNvPr id="0" name=""/>
        <dsp:cNvSpPr/>
      </dsp:nvSpPr>
      <dsp:spPr>
        <a:xfrm>
          <a:off x="390525" y="35699"/>
          <a:ext cx="4095755" cy="59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Investigate data back to 1904 to see:</a:t>
          </a:r>
        </a:p>
      </dsp:txBody>
      <dsp:txXfrm>
        <a:off x="390525" y="35699"/>
        <a:ext cx="4095755" cy="590400"/>
      </dsp:txXfrm>
    </dsp:sp>
    <dsp:sp modelId="{0ED391C2-2B2B-3343-A06F-CE2D0152B8E2}">
      <dsp:nvSpPr>
        <dsp:cNvPr id="0" name=""/>
        <dsp:cNvSpPr/>
      </dsp:nvSpPr>
      <dsp:spPr>
        <a:xfrm>
          <a:off x="0" y="1868099"/>
          <a:ext cx="781050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416560" rIns="60618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See if France consumes more Salmon than they harvest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See if Norway consumes less Salmon than they harvest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Most consumed fish compared to harvest data</a:t>
          </a:r>
        </a:p>
      </dsp:txBody>
      <dsp:txXfrm>
        <a:off x="0" y="1868099"/>
        <a:ext cx="7810500" cy="1449000"/>
      </dsp:txXfrm>
    </dsp:sp>
    <dsp:sp modelId="{F4BEC515-2340-D842-868E-CD4A3A494475}">
      <dsp:nvSpPr>
        <dsp:cNvPr id="0" name=""/>
        <dsp:cNvSpPr/>
      </dsp:nvSpPr>
      <dsp:spPr>
        <a:xfrm>
          <a:off x="390525" y="1572899"/>
          <a:ext cx="546735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Obtain Consumption Data</a:t>
          </a:r>
        </a:p>
      </dsp:txBody>
      <dsp:txXfrm>
        <a:off x="419346" y="1601720"/>
        <a:ext cx="540970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2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11/10/19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11/10/19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9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9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00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0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7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8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37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11/10/19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es.dk/marine-data/dataset-collections/Pages/Fish-catch-and-stock-assessment.asp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ungb1801/DSC-530" TargetMode="External"/><Relationship Id="rId5" Type="http://schemas.openxmlformats.org/officeDocument/2006/relationships/hyperlink" Target="http://greenteapress.com/thinkstats2/html/index.html" TargetMode="External"/><Relationship Id="rId4" Type="http://schemas.openxmlformats.org/officeDocument/2006/relationships/hyperlink" Target="https://salmonbusiness.com/norwegian-salmon-most-consumed-fish-in-fran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hyperlink" Target="https://vocab.ices.dk/?ref=33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r>
              <a:rPr lang="en-US" dirty="0"/>
              <a:t>North Atlantic Commercial Fishing</a:t>
            </a:r>
            <a:br>
              <a:rPr lang="en-US" dirty="0"/>
            </a:br>
            <a:r>
              <a:rPr lang="en-US" b="0" dirty="0"/>
              <a:t>DSC 530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Final Project</a:t>
            </a:r>
          </a:p>
          <a:p>
            <a:pPr algn="r"/>
            <a:r>
              <a:rPr lang="en-US" dirty="0"/>
              <a:t>Bret Young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4" y="381198"/>
            <a:ext cx="4791075" cy="675926"/>
          </a:xfrm>
        </p:spPr>
        <p:txBody>
          <a:bodyPr/>
          <a:lstStyle/>
          <a:p>
            <a:r>
              <a:rPr lang="en-US" dirty="0"/>
              <a:t>Weight (2006 - 2017)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Total weight reported for each country, area and species by year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B4D1F2-57B4-4296-B895-05D9C201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238" y="2362200"/>
            <a:ext cx="3521078" cy="571500"/>
            <a:chOff x="2636518" y="3171825"/>
            <a:chExt cx="3168969" cy="51435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Facts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3321229"/>
            <a:ext cx="2971800" cy="26985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There were many different reported weights for the species.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Creating a histogram did not produce any graph which could have been to do the large number of different values, the variable name being a number or something else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C46028-366E-4F67-A5A9-B08CF511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60687" y="2362200"/>
            <a:ext cx="3480329" cy="571500"/>
            <a:chOff x="2673192" y="3171825"/>
            <a:chExt cx="3132295" cy="51435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257927" y="2372969"/>
            <a:ext cx="1743074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Possible Fixes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120688-CE29-447A-A09D-FA1909809B67}"/>
              </a:ext>
            </a:extLst>
          </p:cNvPr>
          <p:cNvSpPr txBox="1">
            <a:spLocks/>
          </p:cNvSpPr>
          <p:nvPr/>
        </p:nvSpPr>
        <p:spPr>
          <a:xfrm>
            <a:off x="5434016" y="3321229"/>
            <a:ext cx="2971800" cy="25461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Create bins for the weights which should reduce the number of bins and allow for counts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This was the area where I encountered the first issue I was not able to overcome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I was able to create a list of the counts for each weight reported</a:t>
            </a:r>
          </a:p>
        </p:txBody>
      </p:sp>
    </p:spTree>
    <p:extLst>
      <p:ext uri="{BB962C8B-B14F-4D97-AF65-F5344CB8AC3E}">
        <p14:creationId xmlns:p14="http://schemas.microsoft.com/office/powerpoint/2010/main" val="387370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FB61-3BC5-3D4D-B27C-E85C43B3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for Weight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C1F840-A44F-A94D-949A-5B5636D7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75" y="1676400"/>
            <a:ext cx="8172249" cy="4343400"/>
          </a:xfrm>
        </p:spPr>
      </p:pic>
    </p:spTree>
    <p:extLst>
      <p:ext uri="{BB962C8B-B14F-4D97-AF65-F5344CB8AC3E}">
        <p14:creationId xmlns:p14="http://schemas.microsoft.com/office/powerpoint/2010/main" val="270353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837" y="1073445"/>
            <a:ext cx="4038600" cy="2011363"/>
          </a:xfrm>
        </p:spPr>
        <p:txBody>
          <a:bodyPr>
            <a:noAutofit/>
          </a:bodyPr>
          <a:lstStyle/>
          <a:p>
            <a:pPr marL="64008" lvl="0" indent="0"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C94C25"/>
                </a:solidFill>
              </a:rPr>
              <a:t>Species PMF for France 2017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This shows the probability of France reporting a species in 2017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760EF-BC9E-CB43-B934-2F0B062E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8" y="960437"/>
            <a:ext cx="4421642" cy="292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625F3-E7CD-E046-921E-CBB66C329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58" y="3886200"/>
            <a:ext cx="4421642" cy="2925763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9295EA8A-56BE-0943-B9A0-5ADA0B32DE6D}"/>
              </a:ext>
            </a:extLst>
          </p:cNvPr>
          <p:cNvSpPr txBox="1">
            <a:spLocks/>
          </p:cNvSpPr>
          <p:nvPr/>
        </p:nvSpPr>
        <p:spPr>
          <a:xfrm>
            <a:off x="4800600" y="3924701"/>
            <a:ext cx="4038600" cy="20574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94C25"/>
                </a:solidFill>
              </a:rPr>
              <a:t>Species PMF for Norway 2017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This shows the probability of Norway reporting a species in 2017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64008" lvl="0" indent="0"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C94C25"/>
                </a:solidFill>
              </a:rPr>
              <a:t>CDF of Species for France in 2017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This is based on the </a:t>
            </a:r>
            <a:r>
              <a:rPr lang="en-US" sz="1800" dirty="0" err="1"/>
              <a:t>Species_num</a:t>
            </a:r>
            <a:r>
              <a:rPr lang="en-US" sz="1800" dirty="0"/>
              <a:t> created variable</a:t>
            </a:r>
          </a:p>
          <a:p>
            <a:r>
              <a:rPr lang="en-US" sz="1800" dirty="0"/>
              <a:t>You can see there are some deviations in the data but it is almost a straight line</a:t>
            </a:r>
          </a:p>
          <a:p>
            <a:r>
              <a:rPr lang="en-US" sz="1800" dirty="0"/>
              <a:t>We will next look to see if this is a normal distribution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13BFA9-6F51-CE41-91C2-600447505F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255" y="1600200"/>
            <a:ext cx="44667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64008" lvl="0" indent="0"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C94C25"/>
                </a:solidFill>
              </a:rPr>
              <a:t>Normal or Not?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This is the plot of the Species for France in 2017 compared to a normal distribution</a:t>
            </a:r>
          </a:p>
          <a:p>
            <a:r>
              <a:rPr lang="en-US" sz="1800" dirty="0"/>
              <a:t>You can see that the plot is more sigmoidal rather than a straight line indicating that a normal distribution might not be the best representation of the data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87EB96-90B4-4952-A952-F5C67F19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E2CAA9-29E0-5943-808B-8C080E66BD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911" y="1722438"/>
            <a:ext cx="4526089" cy="31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vs. Weight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64008" lvl="0" indent="0"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C94C25"/>
                </a:solidFill>
              </a:rPr>
              <a:t>2017 Weight by </a:t>
            </a:r>
            <a:r>
              <a:rPr lang="en-US" sz="1800" b="1" dirty="0" err="1">
                <a:solidFill>
                  <a:srgbClr val="C94C25"/>
                </a:solidFill>
              </a:rPr>
              <a:t>Area_num</a:t>
            </a:r>
            <a:r>
              <a:rPr lang="en-US" sz="1800" b="1" dirty="0">
                <a:solidFill>
                  <a:srgbClr val="C94C25"/>
                </a:solidFill>
              </a:rPr>
              <a:t> 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Here I factorized the Area to produce a continuous axis and plotted the weights reported for 2017 by the </a:t>
            </a:r>
            <a:r>
              <a:rPr lang="en-US" sz="1800" dirty="0" err="1"/>
              <a:t>Area_num</a:t>
            </a:r>
            <a:endParaRPr lang="en-US" sz="1800" dirty="0"/>
          </a:p>
          <a:p>
            <a:r>
              <a:rPr lang="en-US" sz="1800" dirty="0"/>
              <a:t>There are a few areas that have higher reported weights indicating that more fish were collected from those areas</a:t>
            </a:r>
          </a:p>
          <a:p>
            <a:pPr marL="64008" indent="0">
              <a:buNone/>
            </a:pPr>
            <a:r>
              <a:rPr lang="en-US" sz="1800" dirty="0"/>
              <a:t>Covariance = -23719.12</a:t>
            </a:r>
          </a:p>
          <a:p>
            <a:pPr marL="64008" indent="0">
              <a:buNone/>
            </a:pPr>
            <a:r>
              <a:rPr lang="en-US" sz="1800" dirty="0"/>
              <a:t>Pearson's Correlation = -0.058</a:t>
            </a:r>
          </a:p>
          <a:p>
            <a:pPr marL="64008" indent="0">
              <a:buNone/>
            </a:pPr>
            <a:r>
              <a:rPr lang="en-US" sz="1800" dirty="0"/>
              <a:t>Spearman Correlation = -0.102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CDE12E-40C0-4544-9CEC-6B71FDA21D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625" y="1909365"/>
            <a:ext cx="4482375" cy="30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vs. Species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64008" lvl="0" indent="0"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C94C25"/>
                </a:solidFill>
              </a:rPr>
              <a:t>2017 </a:t>
            </a:r>
            <a:r>
              <a:rPr lang="en-US" sz="1800" b="1" dirty="0" err="1">
                <a:solidFill>
                  <a:srgbClr val="C94C25"/>
                </a:solidFill>
              </a:rPr>
              <a:t>Species_num</a:t>
            </a:r>
            <a:r>
              <a:rPr lang="en-US" sz="1800" b="1" dirty="0">
                <a:solidFill>
                  <a:srgbClr val="C94C25"/>
                </a:solidFill>
              </a:rPr>
              <a:t> by </a:t>
            </a:r>
            <a:r>
              <a:rPr lang="en-US" sz="1800" b="1" dirty="0" err="1">
                <a:solidFill>
                  <a:srgbClr val="C94C25"/>
                </a:solidFill>
              </a:rPr>
              <a:t>Area_num</a:t>
            </a:r>
            <a:endParaRPr lang="en-US" sz="1600" b="1" dirty="0">
              <a:solidFill>
                <a:srgbClr val="C94C25"/>
              </a:solidFill>
            </a:endParaRPr>
          </a:p>
          <a:p>
            <a:r>
              <a:rPr lang="en-US" sz="1800" dirty="0"/>
              <a:t>Here I factorized the Area to produce a continuous axis and plotted the </a:t>
            </a:r>
            <a:r>
              <a:rPr lang="en-US" sz="1800" dirty="0" err="1"/>
              <a:t>Species_num</a:t>
            </a:r>
            <a:r>
              <a:rPr lang="en-US" sz="1800" dirty="0"/>
              <a:t> reported for 2017 by the </a:t>
            </a:r>
            <a:r>
              <a:rPr lang="en-US" sz="1800" dirty="0" err="1"/>
              <a:t>Area_num</a:t>
            </a:r>
            <a:endParaRPr lang="en-US" sz="1800" dirty="0"/>
          </a:p>
          <a:p>
            <a:r>
              <a:rPr lang="en-US" sz="1800" dirty="0"/>
              <a:t>Here we can see lines of areas where the different species are reported being caught</a:t>
            </a:r>
          </a:p>
          <a:p>
            <a:pPr marL="64008" indent="0">
              <a:buNone/>
            </a:pPr>
            <a:r>
              <a:rPr lang="en-US" sz="1800" dirty="0"/>
              <a:t>Covariance = 198.40</a:t>
            </a:r>
          </a:p>
          <a:p>
            <a:pPr marL="64008" indent="0">
              <a:buNone/>
            </a:pPr>
            <a:r>
              <a:rPr lang="en-US" sz="1800" dirty="0"/>
              <a:t>Pearson's Correlation = 0.020</a:t>
            </a:r>
          </a:p>
          <a:p>
            <a:pPr marL="64008" indent="0">
              <a:buNone/>
            </a:pPr>
            <a:r>
              <a:rPr lang="en-US" sz="1800" dirty="0"/>
              <a:t>Spearman Correlation = 0.022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33044-0DDE-1046-BDC0-43195A0D3A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554" y="1834951"/>
            <a:ext cx="4495446" cy="31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7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1D36-CA51-6241-8E25-0CE6736C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7AE4C-16AC-1B40-ABC3-CA7E6BD68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956"/>
          <a:stretch/>
        </p:blipFill>
        <p:spPr>
          <a:xfrm>
            <a:off x="457200" y="1752600"/>
            <a:ext cx="8229600" cy="9906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80927-C1BA-0F49-A7FA-9C7C3C6DA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971800"/>
            <a:ext cx="4038600" cy="3276600"/>
          </a:xfrm>
        </p:spPr>
        <p:txBody>
          <a:bodyPr/>
          <a:lstStyle/>
          <a:p>
            <a:r>
              <a:rPr lang="en-US" dirty="0"/>
              <a:t>P-Value = 0.0</a:t>
            </a:r>
          </a:p>
          <a:p>
            <a:r>
              <a:rPr lang="en-US" dirty="0"/>
              <a:t>Null Hypothesis is rejected, there is a relationship between variables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14CB1C-A9CB-0043-B34C-1E9C0480EDDA}"/>
              </a:ext>
            </a:extLst>
          </p:cNvPr>
          <p:cNvSpPr txBox="1">
            <a:spLocks/>
          </p:cNvSpPr>
          <p:nvPr/>
        </p:nvSpPr>
        <p:spPr>
          <a:xfrm>
            <a:off x="457200" y="2971800"/>
            <a:ext cx="4038600" cy="3276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None/>
            </a:pPr>
            <a:r>
              <a:rPr lang="en-US" dirty="0"/>
              <a:t>Null Hypothesis:</a:t>
            </a:r>
          </a:p>
          <a:p>
            <a:r>
              <a:rPr lang="en-US" dirty="0" err="1"/>
              <a:t>Area_num</a:t>
            </a:r>
            <a:r>
              <a:rPr lang="en-US" dirty="0"/>
              <a:t> has no relation to </a:t>
            </a:r>
            <a:r>
              <a:rPr lang="en-US" dirty="0" err="1"/>
              <a:t>Species_num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0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1D36-CA51-6241-8E25-0CE6736C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4073B2-7275-A149-9000-E9DE65997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22437"/>
            <a:ext cx="4038600" cy="38988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80927-C1BA-0F49-A7FA-9C7C3C6DAB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Formula: '</a:t>
            </a:r>
            <a:r>
              <a:rPr lang="en-US" dirty="0" err="1"/>
              <a:t>Area_num</a:t>
            </a:r>
            <a:r>
              <a:rPr lang="en-US" dirty="0"/>
              <a:t> ~ </a:t>
            </a:r>
            <a:r>
              <a:rPr lang="en-US" dirty="0" err="1"/>
              <a:t>Species_num</a:t>
            </a:r>
            <a:r>
              <a:rPr lang="en-US" dirty="0"/>
              <a:t>’</a:t>
            </a:r>
          </a:p>
          <a:p>
            <a:r>
              <a:rPr lang="en-US" dirty="0"/>
              <a:t>Equation: ‘</a:t>
            </a:r>
            <a:r>
              <a:rPr lang="en-US" dirty="0" err="1"/>
              <a:t>Area_num</a:t>
            </a:r>
            <a:r>
              <a:rPr lang="en-US" dirty="0"/>
              <a:t> = 0.0032*</a:t>
            </a:r>
            <a:r>
              <a:rPr lang="en-US" dirty="0" err="1"/>
              <a:t>Species_num</a:t>
            </a:r>
            <a:r>
              <a:rPr lang="en-US" dirty="0"/>
              <a:t> + 69.5928’</a:t>
            </a:r>
          </a:p>
          <a:p>
            <a:r>
              <a:rPr lang="en-US" dirty="0"/>
              <a:t>This equation should give us the best location to try and catch our target species</a:t>
            </a:r>
          </a:p>
        </p:txBody>
      </p:sp>
    </p:spTree>
    <p:extLst>
      <p:ext uri="{BB962C8B-B14F-4D97-AF65-F5344CB8AC3E}">
        <p14:creationId xmlns:p14="http://schemas.microsoft.com/office/powerpoint/2010/main" val="97846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Does Norway report more salmon than France?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7210" lvl="1" indent="0">
              <a:buNone/>
            </a:pPr>
            <a:endParaRPr lang="en-US" sz="1800" dirty="0"/>
          </a:p>
          <a:p>
            <a:r>
              <a:rPr lang="en-US" sz="1800" dirty="0"/>
              <a:t>This means France prefers salmon form other sources other than self caught.</a:t>
            </a:r>
          </a:p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Sample Distribution</a:t>
            </a:r>
          </a:p>
          <a:p>
            <a:r>
              <a:rPr lang="en-US" sz="1900" dirty="0"/>
              <a:t>The distribution is sigmoidal in shape that is only represented by a normal distribution in the middle.</a:t>
            </a:r>
            <a:endParaRPr lang="en-US" sz="1900" b="1" dirty="0">
              <a:solidFill>
                <a:schemeClr val="accent1"/>
              </a:solidFill>
              <a:latin typeface="+mj-lt"/>
            </a:endParaRPr>
          </a:p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Where to fish for specific species?</a:t>
            </a:r>
          </a:p>
          <a:p>
            <a:r>
              <a:rPr lang="en-US" sz="1800" dirty="0" err="1"/>
              <a:t>Area_num</a:t>
            </a:r>
            <a:r>
              <a:rPr lang="en-US" sz="1800" dirty="0"/>
              <a:t> = 0.0032*</a:t>
            </a:r>
            <a:r>
              <a:rPr lang="en-US" sz="1800" dirty="0" err="1"/>
              <a:t>Species_num</a:t>
            </a:r>
            <a:r>
              <a:rPr lang="en-US" sz="1800" dirty="0"/>
              <a:t> + 69.5928</a:t>
            </a:r>
          </a:p>
          <a:p>
            <a:r>
              <a:rPr lang="en-US" sz="1800" dirty="0"/>
              <a:t>This formula would provide the </a:t>
            </a:r>
            <a:r>
              <a:rPr lang="en-US" sz="1800" dirty="0" err="1"/>
              <a:t>Area_num</a:t>
            </a:r>
            <a:r>
              <a:rPr lang="en-US" sz="1800" dirty="0"/>
              <a:t> to fish for a Species based on </a:t>
            </a:r>
            <a:r>
              <a:rPr lang="en-US" sz="1800" dirty="0" err="1"/>
              <a:t>Species_num</a:t>
            </a:r>
            <a:endParaRPr lang="en-US" sz="18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80B5D-058B-A542-9144-561BE34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7220057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07A-E8D7-AA40-924B-E5DF9E18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4800-6B05-304C-B2C0-F7F8DC1EE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Hypothesis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PMF</a:t>
            </a:r>
          </a:p>
          <a:p>
            <a:r>
              <a:rPr lang="en-US" dirty="0"/>
              <a:t>CDF</a:t>
            </a:r>
          </a:p>
          <a:p>
            <a:r>
              <a:rPr lang="en-US" dirty="0"/>
              <a:t>Normal Distribution</a:t>
            </a:r>
          </a:p>
          <a:p>
            <a:r>
              <a:rPr lang="en-US" dirty="0"/>
              <a:t>Area vs. Weight Comparison</a:t>
            </a:r>
          </a:p>
          <a:p>
            <a:r>
              <a:rPr lang="en-US" dirty="0"/>
              <a:t>Area vs. Species Comparison</a:t>
            </a:r>
          </a:p>
          <a:p>
            <a:r>
              <a:rPr lang="en-US" dirty="0"/>
              <a:t>Hypothesis Testing</a:t>
            </a:r>
          </a:p>
          <a:p>
            <a:r>
              <a:rPr lang="en-US" dirty="0"/>
              <a:t>Linear Regression Analysis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5936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609600"/>
            <a:ext cx="4638674" cy="675926"/>
          </a:xfrm>
        </p:spPr>
        <p:txBody>
          <a:bodyPr/>
          <a:lstStyle/>
          <a:p>
            <a:r>
              <a:rPr lang="en-US" b="0" dirty="0"/>
              <a:t>Future Work</a:t>
            </a:r>
            <a:endParaRPr lang="en-US" dirty="0"/>
          </a:p>
        </p:txBody>
      </p:sp>
      <p:graphicFrame>
        <p:nvGraphicFramePr>
          <p:cNvPr id="10" name="Content Placeholder 3" descr="list smart graphic design">
            <a:extLst>
              <a:ext uri="{FF2B5EF4-FFF2-40B4-BE49-F238E27FC236}">
                <a16:creationId xmlns:a16="http://schemas.microsoft.com/office/drawing/2014/main" id="{D1AC5E11-1154-464F-B56E-523DE54E5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150994"/>
              </p:ext>
            </p:extLst>
          </p:nvPr>
        </p:nvGraphicFramePr>
        <p:xfrm>
          <a:off x="624840" y="2286000"/>
          <a:ext cx="7810500" cy="33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PROJECT RESOURCES</a:t>
            </a:r>
          </a:p>
          <a:p>
            <a:pPr lvl="1"/>
            <a:r>
              <a:rPr lang="en-US" sz="1600" dirty="0">
                <a:hlinkClick r:id="rId3"/>
              </a:rPr>
              <a:t>Data Source</a:t>
            </a:r>
            <a:r>
              <a:rPr lang="en-US" sz="1600" dirty="0"/>
              <a:t> - https://www.ices.dk/marine-data/dataset-collections/Pages/Fish-catch-and-stock-assessment.aspx </a:t>
            </a:r>
          </a:p>
          <a:p>
            <a:pPr lvl="1"/>
            <a:r>
              <a:rPr lang="en-US" sz="1600" dirty="0">
                <a:hlinkClick r:id="rId4"/>
              </a:rPr>
              <a:t>France salmon consumption link</a:t>
            </a:r>
            <a:r>
              <a:rPr lang="en-US" sz="1600" dirty="0"/>
              <a:t> - https://</a:t>
            </a:r>
            <a:r>
              <a:rPr lang="en-US" sz="1600" dirty="0" err="1"/>
              <a:t>salmonbusiness.com</a:t>
            </a:r>
            <a:r>
              <a:rPr lang="en-US" sz="1600" dirty="0"/>
              <a:t>/</a:t>
            </a:r>
            <a:r>
              <a:rPr lang="en-US" sz="1600" dirty="0" err="1"/>
              <a:t>norwegian</a:t>
            </a:r>
            <a:r>
              <a:rPr lang="en-US" sz="1600" dirty="0"/>
              <a:t>-salmon-most-consumed-fish-in-</a:t>
            </a:r>
            <a:r>
              <a:rPr lang="en-US" sz="1600" dirty="0" err="1"/>
              <a:t>france</a:t>
            </a:r>
            <a:r>
              <a:rPr lang="en-US" sz="1600" dirty="0"/>
              <a:t>/</a:t>
            </a:r>
          </a:p>
          <a:p>
            <a:pPr lvl="1"/>
            <a:r>
              <a:rPr lang="en-US" sz="1600" dirty="0">
                <a:hlinkClick r:id="rId5"/>
              </a:rPr>
              <a:t>Think Stats Book</a:t>
            </a:r>
            <a:r>
              <a:rPr lang="en-US" sz="1600" dirty="0"/>
              <a:t> - http://</a:t>
            </a:r>
            <a:r>
              <a:rPr lang="en-US" sz="1600" dirty="0" err="1"/>
              <a:t>greenteapress.com</a:t>
            </a:r>
            <a:r>
              <a:rPr lang="en-US" sz="1600" dirty="0"/>
              <a:t>/thinkstats2/html/</a:t>
            </a:r>
            <a:r>
              <a:rPr lang="en-US" sz="1600" dirty="0" err="1"/>
              <a:t>index.html</a:t>
            </a:r>
            <a:endParaRPr lang="en-US" sz="1600" dirty="0"/>
          </a:p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Python Packages Utilized</a:t>
            </a:r>
          </a:p>
          <a:p>
            <a:pPr lvl="1"/>
            <a:r>
              <a:rPr lang="en-US" sz="1600" dirty="0"/>
              <a:t>thinkstats2</a:t>
            </a:r>
          </a:p>
          <a:p>
            <a:pPr lvl="1"/>
            <a:r>
              <a:rPr lang="en-US" sz="1600" dirty="0"/>
              <a:t>pandas</a:t>
            </a:r>
          </a:p>
          <a:p>
            <a:pPr lvl="1"/>
            <a:r>
              <a:rPr lang="en-US" sz="1600" dirty="0" err="1"/>
              <a:t>Numpy</a:t>
            </a:r>
            <a:endParaRPr lang="en-US" sz="1600" dirty="0"/>
          </a:p>
          <a:p>
            <a:pPr marL="64008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Github</a:t>
            </a:r>
            <a:r>
              <a:rPr lang="en-US" sz="2000" b="1" dirty="0">
                <a:solidFill>
                  <a:schemeClr val="accent1"/>
                </a:solidFill>
              </a:rPr>
              <a:t> Repository</a:t>
            </a:r>
          </a:p>
          <a:p>
            <a:pPr lvl="1"/>
            <a:r>
              <a:rPr lang="en-US" sz="1600" dirty="0">
                <a:hlinkClick r:id="rId6"/>
              </a:rPr>
              <a:t>https://github.com/youngb1801/DSC-530</a:t>
            </a:r>
            <a:r>
              <a:rPr lang="en-US" sz="1600" dirty="0"/>
              <a:t>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Introduction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40447-BBDA-4C18-B81B-B5DA1D4FA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8" name="Content Placeholder 3" descr="list smart graphic design">
            <a:extLst>
              <a:ext uri="{FF2B5EF4-FFF2-40B4-BE49-F238E27FC236}">
                <a16:creationId xmlns:a16="http://schemas.microsoft.com/office/drawing/2014/main" id="{598C553F-4143-4A91-9E18-950B2D919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299593"/>
              </p:ext>
            </p:extLst>
          </p:nvPr>
        </p:nvGraphicFramePr>
        <p:xfrm>
          <a:off x="609600" y="1828800"/>
          <a:ext cx="79248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45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Hypothesis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40447-BBDA-4C18-B81B-B5DA1D4FA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8" name="Content Placeholder 3" descr="list smart graphic design">
            <a:extLst>
              <a:ext uri="{FF2B5EF4-FFF2-40B4-BE49-F238E27FC236}">
                <a16:creationId xmlns:a16="http://schemas.microsoft.com/office/drawing/2014/main" id="{598C553F-4143-4A91-9E18-950B2D919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658836"/>
              </p:ext>
            </p:extLst>
          </p:nvPr>
        </p:nvGraphicFramePr>
        <p:xfrm>
          <a:off x="609600" y="1828800"/>
          <a:ext cx="772668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Three letter abbreviation for each species reported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B4D1F2-57B4-4296-B895-05D9C201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238" y="2362200"/>
            <a:ext cx="3521078" cy="571500"/>
            <a:chOff x="2636518" y="3171825"/>
            <a:chExt cx="3168969" cy="51435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Facts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3321229"/>
            <a:ext cx="2971800" cy="315557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ASAIF_sp_2019.txt found in the </a:t>
            </a:r>
            <a:r>
              <a:rPr lang="en-US" sz="1400" dirty="0" err="1"/>
              <a:t>GetHub</a:t>
            </a:r>
            <a:r>
              <a:rPr lang="en-US" sz="1400" dirty="0"/>
              <a:t> resource has the coding for the fish species along with the scientific name and </a:t>
            </a:r>
            <a:r>
              <a:rPr lang="en-US" sz="1400" dirty="0" err="1"/>
              <a:t>taxocode</a:t>
            </a:r>
            <a:endParaRPr lang="en-US" sz="1400" dirty="0"/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 err="1"/>
              <a:t>Species_num</a:t>
            </a:r>
            <a:r>
              <a:rPr lang="en-US" sz="1400" dirty="0"/>
              <a:t> was created to represent each species as a factor for graphing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Data hard to read, but we can see some species have much higher reported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C7760-9BF8-794B-A783-A0F038CD4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354724"/>
            <a:ext cx="4253031" cy="28353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F9250-5BFA-2445-98E4-07095E56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62802" y="2362200"/>
            <a:ext cx="3521078" cy="571500"/>
            <a:chOff x="2636518" y="3171825"/>
            <a:chExt cx="3168969" cy="51435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D75F96-597D-8140-BD17-E13F108C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C382140-BB4A-4E40-9610-3CD098C49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CF7052EF-AECC-704C-97F9-2B65C1871191}"/>
              </a:ext>
            </a:extLst>
          </p:cNvPr>
          <p:cNvSpPr txBox="1">
            <a:spLocks/>
          </p:cNvSpPr>
          <p:nvPr/>
        </p:nvSpPr>
        <p:spPr>
          <a:xfrm>
            <a:off x="5991274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Histogram of Species Counts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The areas where fish were caught divided up into smaller areas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B4D1F2-57B4-4296-B895-05D9C201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238" y="2362200"/>
            <a:ext cx="3521078" cy="571500"/>
            <a:chOff x="2636518" y="3171825"/>
            <a:chExt cx="3168969" cy="51435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Facts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3321229"/>
            <a:ext cx="2971800" cy="28509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Map of areas on next slide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 err="1"/>
              <a:t>Area_num</a:t>
            </a:r>
            <a:r>
              <a:rPr lang="en-US" sz="1400" dirty="0"/>
              <a:t> was created to generate factors for each individual area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Highest area count is 27 (general area including all sub areas)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Other areas do have higher counts indicating more fish reported from them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C46028-366E-4F67-A5A9-B08CF511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60687" y="2362200"/>
            <a:ext cx="3480329" cy="571500"/>
            <a:chOff x="2673192" y="3171825"/>
            <a:chExt cx="3132295" cy="51435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257927" y="2372969"/>
            <a:ext cx="1743074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Histogram of Area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B0F60-991A-E140-B59D-510F7630C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321" y="3321229"/>
            <a:ext cx="3732285" cy="24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6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9051-5D78-AE44-9853-C94E0155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F6D5C6-550A-4446-8569-95E76AE3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92293"/>
            <a:ext cx="7886700" cy="558034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6B11A0-30EB-614F-A1A6-E98D56550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8388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The units reported for the weights of species caught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B4D1F2-57B4-4296-B895-05D9C201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238" y="2362200"/>
            <a:ext cx="3521078" cy="571500"/>
            <a:chOff x="2636518" y="3171825"/>
            <a:chExt cx="3168969" cy="51435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Facts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3321229"/>
            <a:ext cx="2971800" cy="15555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All weights were reported in the same units (TLW) 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This variable was not used because they were all the same</a:t>
            </a:r>
          </a:p>
        </p:txBody>
      </p:sp>
    </p:spTree>
    <p:extLst>
      <p:ext uri="{BB962C8B-B14F-4D97-AF65-F5344CB8AC3E}">
        <p14:creationId xmlns:p14="http://schemas.microsoft.com/office/powerpoint/2010/main" val="164739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Two letter abbreviation for the 20 countries in the ICES reporting group</a:t>
            </a:r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B4D1F2-57B4-4296-B895-05D9C201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238" y="2362200"/>
            <a:ext cx="3521078" cy="571500"/>
            <a:chOff x="2636518" y="3171825"/>
            <a:chExt cx="3168969" cy="51435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2372969"/>
            <a:ext cx="1828801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Facts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3321229"/>
            <a:ext cx="2971800" cy="3050382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Country codes can be found </a:t>
            </a:r>
            <a:r>
              <a:rPr lang="en-US" sz="1400" dirty="0">
                <a:hlinkClick r:id="rId7"/>
              </a:rPr>
              <a:t>https://vocab.ices.dk/?ref=337</a:t>
            </a:r>
            <a:r>
              <a:rPr lang="en-US" sz="1400" dirty="0"/>
              <a:t> 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Most counts is Faroe Islands, followed by Estonia, Poland, then France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Norway is low on the list with less than 1000 counts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This doesn’t mean that they don’t report high numbers of fish, just that they don’t have as many areas or species reported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C46028-366E-4F67-A5A9-B08CF511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60687" y="2362200"/>
            <a:ext cx="3480329" cy="571500"/>
            <a:chOff x="2673192" y="3171825"/>
            <a:chExt cx="3132295" cy="51435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257927" y="2372969"/>
            <a:ext cx="1743074" cy="53987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Histogram of Country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72F94-766A-8640-956A-D73575D51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494" y="3048000"/>
            <a:ext cx="4648201" cy="30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1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0</TotalTime>
  <Words>1079</Words>
  <Application>Microsoft Macintosh PowerPoint</Application>
  <PresentationFormat>On-screen Show (4:3)</PresentationFormat>
  <Paragraphs>172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</vt:lpstr>
      <vt:lpstr>Wingdings 2</vt:lpstr>
      <vt:lpstr>Verve</vt:lpstr>
      <vt:lpstr>North Atlantic Commercial Fishing DSC 530</vt:lpstr>
      <vt:lpstr>Table of Contents</vt:lpstr>
      <vt:lpstr>Introduction</vt:lpstr>
      <vt:lpstr>Hypothesis</vt:lpstr>
      <vt:lpstr>Species</vt:lpstr>
      <vt:lpstr>Area</vt:lpstr>
      <vt:lpstr>Area Map</vt:lpstr>
      <vt:lpstr>Units</vt:lpstr>
      <vt:lpstr>Country</vt:lpstr>
      <vt:lpstr>Weight (2006 - 2017)</vt:lpstr>
      <vt:lpstr>Summary Statistics for Weight</vt:lpstr>
      <vt:lpstr>PMF</vt:lpstr>
      <vt:lpstr>CDF</vt:lpstr>
      <vt:lpstr>Normal Distribution</vt:lpstr>
      <vt:lpstr>Area vs. Weight</vt:lpstr>
      <vt:lpstr>Area vs. Species</vt:lpstr>
      <vt:lpstr>Hypothesis Testing</vt:lpstr>
      <vt:lpstr>Linear Regression</vt:lpstr>
      <vt:lpstr>Summary</vt:lpstr>
      <vt:lpstr>Future Work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Bret Young</dc:creator>
  <cp:lastModifiedBy/>
  <cp:revision>1</cp:revision>
  <dcterms:created xsi:type="dcterms:W3CDTF">2019-11-10T19:24:23Z</dcterms:created>
  <dcterms:modified xsi:type="dcterms:W3CDTF">2019-11-13T21:31:20Z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